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"/>
  </p:handoutMasterIdLst>
  <p:sldIdLst>
    <p:sldId id="256" r:id="rId3"/>
    <p:sldId id="258" r:id="rId5"/>
    <p:sldId id="259" r:id="rId6"/>
    <p:sldId id="260" r:id="rId7"/>
    <p:sldId id="261" r:id="rId8"/>
  </p:sldIdLst>
  <p:sldSz cx="6858000" cy="9903460" type="A4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5" userDrawn="1">
          <p15:clr>
            <a:srgbClr val="A4A3A4"/>
          </p15:clr>
        </p15:guide>
        <p15:guide id="2" pos="20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3175"/>
        <p:guide pos="20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915" y="677464"/>
            <a:ext cx="5798209" cy="5911180"/>
          </a:xfrm>
        </p:spPr>
        <p:txBody>
          <a:bodyPr anchor="b">
            <a:norm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5798208" cy="9351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1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4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片 1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0415" y="6428740"/>
            <a:ext cx="2529603" cy="1080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8" name="组合 7"/>
          <p:cNvGrpSpPr/>
          <p:nvPr/>
        </p:nvGrpSpPr>
        <p:grpSpPr>
          <a:xfrm rot="0">
            <a:off x="306070" y="440055"/>
            <a:ext cx="908050" cy="384175"/>
            <a:chOff x="2429" y="523"/>
            <a:chExt cx="1430" cy="605"/>
          </a:xfrm>
        </p:grpSpPr>
        <p:sp>
          <p:nvSpPr>
            <p:cNvPr id="3" name="矩形 2"/>
            <p:cNvSpPr/>
            <p:nvPr/>
          </p:nvSpPr>
          <p:spPr>
            <a:xfrm>
              <a:off x="2429" y="523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429" y="523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server/conn.go</a:t>
              </a:r>
              <a:endParaRPr lang="zh-CN" altLang="en-US" sz="6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429" y="790"/>
              <a:ext cx="1430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clientConn.Run( )</a:t>
              </a:r>
              <a:endParaRPr lang="en-US" altLang="zh-CN" sz="70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15" y="78740"/>
            <a:ext cx="1615440" cy="110617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12" name="直接连接符 11"/>
          <p:cNvCxnSpPr/>
          <p:nvPr/>
        </p:nvCxnSpPr>
        <p:spPr>
          <a:xfrm>
            <a:off x="306070" y="621030"/>
            <a:ext cx="9080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15" y="1306195"/>
            <a:ext cx="2115820" cy="125984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34" name="组合 33"/>
          <p:cNvGrpSpPr/>
          <p:nvPr/>
        </p:nvGrpSpPr>
        <p:grpSpPr>
          <a:xfrm rot="0">
            <a:off x="193040" y="1743710"/>
            <a:ext cx="1134110" cy="383540"/>
            <a:chOff x="1990" y="2744"/>
            <a:chExt cx="1786" cy="604"/>
          </a:xfrm>
        </p:grpSpPr>
        <p:sp>
          <p:nvSpPr>
            <p:cNvPr id="15" name="矩形 14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server/conn.go</a:t>
              </a:r>
              <a:endParaRPr lang="zh-CN" altLang="en-US" sz="6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clientConn.dispatch( )</a:t>
              </a:r>
              <a:endParaRPr lang="en-US" altLang="zh-CN" sz="700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2691130" y="821690"/>
            <a:ext cx="257810" cy="7556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肘形连接符 20"/>
          <p:cNvCxnSpPr/>
          <p:nvPr/>
        </p:nvCxnSpPr>
        <p:spPr>
          <a:xfrm>
            <a:off x="3359150" y="855345"/>
            <a:ext cx="807085" cy="485140"/>
          </a:xfrm>
          <a:prstGeom prst="bentConnector3">
            <a:avLst>
              <a:gd name="adj1" fmla="val 177576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33195" y="1155700"/>
            <a:ext cx="398145" cy="757555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p>
            <a:r>
              <a:rPr lang="zh-CN" altLang="en-US" sz="700">
                <a:sym typeface="+mn-ea"/>
              </a:rPr>
              <a:t>处理结果</a:t>
            </a:r>
            <a:endParaRPr lang="zh-CN" altLang="en-US" sz="700"/>
          </a:p>
          <a:p>
            <a:pPr algn="l">
              <a:lnSpc>
                <a:spcPct val="100000"/>
              </a:lnSpc>
            </a:pPr>
            <a:r>
              <a:rPr lang="zh-CN" altLang="en-US" sz="700"/>
              <a:t>返回</a:t>
            </a:r>
            <a:endParaRPr lang="zh-CN" altLang="en-US" sz="700"/>
          </a:p>
        </p:txBody>
      </p:sp>
      <p:sp>
        <p:nvSpPr>
          <p:cNvPr id="26" name="矩形 25"/>
          <p:cNvSpPr/>
          <p:nvPr/>
        </p:nvSpPr>
        <p:spPr>
          <a:xfrm>
            <a:off x="2300605" y="1779270"/>
            <a:ext cx="648335" cy="13398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896870" y="1595755"/>
            <a:ext cx="85153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关注</a:t>
            </a:r>
            <a:r>
              <a:rPr lang="en-US" altLang="zh-CN" sz="600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SQL</a:t>
            </a:r>
            <a:r>
              <a:rPr lang="zh-CN" altLang="en-US" sz="600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请求</a:t>
            </a:r>
            <a:endParaRPr lang="zh-CN" altLang="en-US" sz="600">
              <a:solidFill>
                <a:srgbClr val="C00000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rot="0">
            <a:off x="151130" y="3133725"/>
            <a:ext cx="1219835" cy="384810"/>
            <a:chOff x="1990" y="4992"/>
            <a:chExt cx="1921" cy="606"/>
          </a:xfrm>
        </p:grpSpPr>
        <p:sp>
          <p:nvSpPr>
            <p:cNvPr id="36" name="矩形 35"/>
            <p:cNvSpPr/>
            <p:nvPr/>
          </p:nvSpPr>
          <p:spPr>
            <a:xfrm>
              <a:off x="2094" y="4992"/>
              <a:ext cx="1748" cy="606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095" y="4992"/>
              <a:ext cx="1746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server/conn.go</a:t>
              </a:r>
              <a:endParaRPr lang="zh-CN" altLang="en-US" sz="60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990" y="5259"/>
              <a:ext cx="1921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clientConn.handleQuery( )</a:t>
              </a:r>
              <a:endParaRPr lang="en-US" altLang="zh-CN" sz="700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2087" y="5259"/>
              <a:ext cx="17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415" y="2687320"/>
            <a:ext cx="2453640" cy="1188085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48" name="肘形连接符 47"/>
          <p:cNvCxnSpPr/>
          <p:nvPr/>
        </p:nvCxnSpPr>
        <p:spPr>
          <a:xfrm>
            <a:off x="2976880" y="1834515"/>
            <a:ext cx="1527175" cy="882015"/>
          </a:xfrm>
          <a:prstGeom prst="bentConnector3">
            <a:avLst>
              <a:gd name="adj1" fmla="val 120374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440" y="533400"/>
            <a:ext cx="857250" cy="28829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440" y="1498600"/>
            <a:ext cx="1430020" cy="28829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52" name="矩形 51"/>
          <p:cNvSpPr/>
          <p:nvPr/>
        </p:nvSpPr>
        <p:spPr>
          <a:xfrm>
            <a:off x="2328545" y="2740025"/>
            <a:ext cx="806450" cy="9588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880" y="2356485"/>
            <a:ext cx="1777365" cy="28829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grpSp>
        <p:nvGrpSpPr>
          <p:cNvPr id="54" name="组合 53"/>
          <p:cNvGrpSpPr/>
          <p:nvPr/>
        </p:nvGrpSpPr>
        <p:grpSpPr>
          <a:xfrm rot="0">
            <a:off x="193040" y="4351655"/>
            <a:ext cx="1134110" cy="383540"/>
            <a:chOff x="1990" y="2744"/>
            <a:chExt cx="1786" cy="604"/>
          </a:xfrm>
        </p:grpSpPr>
        <p:sp>
          <p:nvSpPr>
            <p:cNvPr id="55" name="矩形 54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session/</a:t>
              </a:r>
              <a:r>
                <a:rPr lang="en-US" altLang="zh-CN" sz="600"/>
                <a:t>session.go</a:t>
              </a:r>
              <a:endParaRPr lang="zh-CN" altLang="en-US" sz="60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session.execute( )</a:t>
              </a:r>
              <a:endParaRPr lang="en-US" altLang="zh-CN" sz="700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0415" y="3996690"/>
            <a:ext cx="3503930" cy="1007745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60" name="肘形连接符 59"/>
          <p:cNvCxnSpPr/>
          <p:nvPr/>
        </p:nvCxnSpPr>
        <p:spPr>
          <a:xfrm>
            <a:off x="4077335" y="2786380"/>
            <a:ext cx="1478915" cy="1249680"/>
          </a:xfrm>
          <a:prstGeom prst="bentConnector3">
            <a:avLst>
              <a:gd name="adj1" fmla="val 108501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2353945" y="4211955"/>
            <a:ext cx="675005" cy="9588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2480945" y="4448175"/>
            <a:ext cx="654050" cy="838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2480945" y="4532630"/>
            <a:ext cx="930910" cy="9588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6" name="肘形连接符 65"/>
          <p:cNvCxnSpPr/>
          <p:nvPr/>
        </p:nvCxnSpPr>
        <p:spPr>
          <a:xfrm rot="10800000" flipH="1">
            <a:off x="2050415" y="932180"/>
            <a:ext cx="515620" cy="1030605"/>
          </a:xfrm>
          <a:prstGeom prst="bentConnector4">
            <a:avLst>
              <a:gd name="adj1" fmla="val -82512"/>
              <a:gd name="adj2" fmla="val 99938"/>
            </a:avLst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endCxn id="52" idx="1"/>
          </p:cNvCxnSpPr>
          <p:nvPr/>
        </p:nvCxnSpPr>
        <p:spPr>
          <a:xfrm rot="16200000" flipV="1">
            <a:off x="1291590" y="3825240"/>
            <a:ext cx="2095500" cy="21590"/>
          </a:xfrm>
          <a:prstGeom prst="bentConnector4">
            <a:avLst>
              <a:gd name="adj1" fmla="val -363"/>
              <a:gd name="adj2" fmla="val 3250000"/>
            </a:avLst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肘形连接符 70"/>
          <p:cNvCxnSpPr>
            <a:endCxn id="26" idx="1"/>
          </p:cNvCxnSpPr>
          <p:nvPr/>
        </p:nvCxnSpPr>
        <p:spPr>
          <a:xfrm rot="16200000" flipV="1">
            <a:off x="1341755" y="2804795"/>
            <a:ext cx="1931035" cy="13970"/>
          </a:xfrm>
          <a:prstGeom prst="bentConnector4">
            <a:avLst>
              <a:gd name="adj1" fmla="val 542"/>
              <a:gd name="adj2" fmla="val 3629545"/>
            </a:avLst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2090" y="4063365"/>
            <a:ext cx="2019790" cy="288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74" name="文本框 73"/>
          <p:cNvSpPr txBox="1"/>
          <p:nvPr/>
        </p:nvSpPr>
        <p:spPr>
          <a:xfrm>
            <a:off x="1434465" y="4036060"/>
            <a:ext cx="398145" cy="757555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p>
            <a:r>
              <a:rPr lang="zh-CN" altLang="en-US" sz="700"/>
              <a:t>结果集</a:t>
            </a:r>
            <a:endParaRPr lang="zh-CN" altLang="en-US" sz="700"/>
          </a:p>
          <a:p>
            <a:pPr algn="l">
              <a:lnSpc>
                <a:spcPct val="100000"/>
              </a:lnSpc>
            </a:pPr>
            <a:r>
              <a:rPr lang="zh-CN" altLang="en-US" sz="700"/>
              <a:t>返回</a:t>
            </a:r>
            <a:endParaRPr lang="zh-CN" altLang="en-US" sz="700"/>
          </a:p>
        </p:txBody>
      </p:sp>
      <p:sp>
        <p:nvSpPr>
          <p:cNvPr id="75" name="文本框 74"/>
          <p:cNvSpPr txBox="1"/>
          <p:nvPr/>
        </p:nvSpPr>
        <p:spPr>
          <a:xfrm>
            <a:off x="4950460" y="2966085"/>
            <a:ext cx="161544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TiDBContext.Execute( )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{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      session.Execute( ){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             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session.execute( )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}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}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2090" y="4754880"/>
            <a:ext cx="2638168" cy="288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87" name="文本框 86"/>
          <p:cNvSpPr txBox="1"/>
          <p:nvPr/>
        </p:nvSpPr>
        <p:spPr>
          <a:xfrm>
            <a:off x="5554345" y="5193665"/>
            <a:ext cx="161544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session.executeStatemen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t( ){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      run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Stmt（）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}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 rot="0">
            <a:off x="193040" y="5560695"/>
            <a:ext cx="1134110" cy="383540"/>
            <a:chOff x="1990" y="2744"/>
            <a:chExt cx="1786" cy="604"/>
          </a:xfrm>
        </p:grpSpPr>
        <p:sp>
          <p:nvSpPr>
            <p:cNvPr id="89" name="矩形 88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session/</a:t>
              </a:r>
              <a:r>
                <a:rPr lang="en-US" altLang="zh-CN" sz="600"/>
                <a:t>tidb.go</a:t>
              </a:r>
              <a:endParaRPr lang="zh-CN" altLang="en-US" sz="600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run</a:t>
              </a:r>
              <a:r>
                <a:rPr lang="en-US" altLang="zh-CN" sz="700"/>
                <a:t>Stmt( )</a:t>
              </a:r>
              <a:endParaRPr lang="en-US" altLang="zh-CN" sz="700"/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0415" y="5266055"/>
            <a:ext cx="2807220" cy="1008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98" name="肘形连接符 97"/>
          <p:cNvCxnSpPr>
            <a:stCxn id="65" idx="3"/>
          </p:cNvCxnSpPr>
          <p:nvPr/>
        </p:nvCxnSpPr>
        <p:spPr>
          <a:xfrm>
            <a:off x="3411855" y="4580890"/>
            <a:ext cx="816610" cy="768350"/>
          </a:xfrm>
          <a:prstGeom prst="bentConnector3">
            <a:avLst>
              <a:gd name="adj1" fmla="val 407620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6" name="图片 7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2090" y="4401820"/>
            <a:ext cx="2040945" cy="288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4680" y="5899150"/>
            <a:ext cx="1223153" cy="288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101" name="矩形 100"/>
          <p:cNvSpPr/>
          <p:nvPr/>
        </p:nvSpPr>
        <p:spPr>
          <a:xfrm>
            <a:off x="2359660" y="5476875"/>
            <a:ext cx="589280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2528570" y="5802630"/>
            <a:ext cx="831215" cy="838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5" name="肘形连接符 114"/>
          <p:cNvCxnSpPr/>
          <p:nvPr/>
        </p:nvCxnSpPr>
        <p:spPr>
          <a:xfrm rot="16200000">
            <a:off x="1364615" y="5053965"/>
            <a:ext cx="1576705" cy="609600"/>
          </a:xfrm>
          <a:prstGeom prst="bentConnector3">
            <a:avLst>
              <a:gd name="adj1" fmla="val 100020"/>
            </a:avLst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1844675" y="6147435"/>
            <a:ext cx="478790" cy="0"/>
          </a:xfrm>
          <a:prstGeom prst="line">
            <a:avLst/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652270" y="5187315"/>
            <a:ext cx="398145" cy="757555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p>
            <a:r>
              <a:rPr lang="zh-CN" altLang="en-US" sz="700"/>
              <a:t>结果集</a:t>
            </a:r>
            <a:endParaRPr lang="zh-CN" altLang="en-US" sz="700"/>
          </a:p>
          <a:p>
            <a:pPr algn="l">
              <a:lnSpc>
                <a:spcPct val="100000"/>
              </a:lnSpc>
            </a:pPr>
            <a:r>
              <a:rPr lang="zh-CN" altLang="en-US" sz="700"/>
              <a:t>返回</a:t>
            </a:r>
            <a:endParaRPr lang="zh-CN" altLang="en-US" sz="700"/>
          </a:p>
        </p:txBody>
      </p:sp>
      <p:grpSp>
        <p:nvGrpSpPr>
          <p:cNvPr id="118" name="组合 117"/>
          <p:cNvGrpSpPr/>
          <p:nvPr/>
        </p:nvGrpSpPr>
        <p:grpSpPr>
          <a:xfrm rot="0">
            <a:off x="193040" y="6825615"/>
            <a:ext cx="1134110" cy="383540"/>
            <a:chOff x="1990" y="2744"/>
            <a:chExt cx="1786" cy="604"/>
          </a:xfrm>
        </p:grpSpPr>
        <p:sp>
          <p:nvSpPr>
            <p:cNvPr id="119" name="矩形 118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session/</a:t>
              </a:r>
              <a:r>
                <a:rPr lang="en-US" altLang="zh-CN" sz="600"/>
                <a:t>adapter.go</a:t>
              </a:r>
              <a:endParaRPr lang="zh-CN" altLang="en-US" sz="60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ExecStmt.Exec( )</a:t>
              </a:r>
              <a:endParaRPr lang="en-US" altLang="zh-CN" sz="700"/>
            </a:p>
          </p:txBody>
        </p:sp>
        <p:cxnSp>
          <p:nvCxnSpPr>
            <p:cNvPr id="122" name="直接连接符 121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24" name="矩形 123"/>
          <p:cNvSpPr/>
          <p:nvPr/>
        </p:nvSpPr>
        <p:spPr>
          <a:xfrm>
            <a:off x="2328545" y="6784340"/>
            <a:ext cx="807085" cy="838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2328545" y="6910070"/>
            <a:ext cx="654685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7080" y="6460490"/>
            <a:ext cx="1643294" cy="288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id="129" name="肘形连接符 128"/>
          <p:cNvCxnSpPr/>
          <p:nvPr/>
        </p:nvCxnSpPr>
        <p:spPr>
          <a:xfrm>
            <a:off x="2976880" y="5525135"/>
            <a:ext cx="1618615" cy="935355"/>
          </a:xfrm>
          <a:prstGeom prst="bentConnector3">
            <a:avLst>
              <a:gd name="adj1" fmla="val 159591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9" name="图片 9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5855" y="5441950"/>
            <a:ext cx="1159024" cy="288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id="134" name="肘形连接符 133"/>
          <p:cNvCxnSpPr>
            <a:endCxn id="101" idx="1"/>
          </p:cNvCxnSpPr>
          <p:nvPr/>
        </p:nvCxnSpPr>
        <p:spPr>
          <a:xfrm rot="16200000">
            <a:off x="1126490" y="6179185"/>
            <a:ext cx="1886585" cy="578485"/>
          </a:xfrm>
          <a:prstGeom prst="bentConnector2">
            <a:avLst/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1785620" y="7411720"/>
            <a:ext cx="537845" cy="0"/>
          </a:xfrm>
          <a:prstGeom prst="line">
            <a:avLst/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/>
        </p:nvSpPr>
        <p:spPr>
          <a:xfrm>
            <a:off x="1583690" y="6690360"/>
            <a:ext cx="398145" cy="693420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p>
            <a:r>
              <a:rPr lang="zh-CN" altLang="en-US" sz="700"/>
              <a:t>结果集</a:t>
            </a:r>
            <a:endParaRPr lang="zh-CN" altLang="en-US" sz="700"/>
          </a:p>
          <a:p>
            <a:pPr algn="l">
              <a:lnSpc>
                <a:spcPct val="100000"/>
              </a:lnSpc>
            </a:pPr>
            <a:r>
              <a:rPr lang="zh-CN" altLang="en-US" sz="700"/>
              <a:t>返回</a:t>
            </a:r>
            <a:endParaRPr lang="zh-CN" altLang="en-US" sz="700"/>
          </a:p>
        </p:txBody>
      </p:sp>
      <p:grpSp>
        <p:nvGrpSpPr>
          <p:cNvPr id="137" name="组合 136"/>
          <p:cNvGrpSpPr/>
          <p:nvPr/>
        </p:nvGrpSpPr>
        <p:grpSpPr>
          <a:xfrm rot="0">
            <a:off x="46990" y="9015730"/>
            <a:ext cx="1607820" cy="384175"/>
            <a:chOff x="1990" y="2744"/>
            <a:chExt cx="2532" cy="605"/>
          </a:xfrm>
        </p:grpSpPr>
        <p:sp>
          <p:nvSpPr>
            <p:cNvPr id="138" name="矩形 137"/>
            <p:cNvSpPr/>
            <p:nvPr/>
          </p:nvSpPr>
          <p:spPr>
            <a:xfrm>
              <a:off x="1990" y="2744"/>
              <a:ext cx="2512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1990" y="2744"/>
              <a:ext cx="251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session/</a:t>
              </a:r>
              <a:r>
                <a:rPr lang="en-US" altLang="zh-CN" sz="600"/>
                <a:t>adapter.go</a:t>
              </a:r>
              <a:endParaRPr lang="zh-CN" altLang="en-US" sz="600"/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1990" y="3011"/>
              <a:ext cx="2532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ExecStmt.handleNoDelayExecutor( )</a:t>
              </a:r>
              <a:endParaRPr lang="en-US" altLang="zh-CN" sz="700"/>
            </a:p>
          </p:txBody>
        </p:sp>
        <p:cxnSp>
          <p:nvCxnSpPr>
            <p:cNvPr id="141" name="直接连接符 140"/>
            <p:cNvCxnSpPr/>
            <p:nvPr/>
          </p:nvCxnSpPr>
          <p:spPr>
            <a:xfrm>
              <a:off x="1994" y="3011"/>
              <a:ext cx="25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42" name="组合 141"/>
          <p:cNvGrpSpPr/>
          <p:nvPr/>
        </p:nvGrpSpPr>
        <p:grpSpPr>
          <a:xfrm rot="0">
            <a:off x="49530" y="7956550"/>
            <a:ext cx="1607820" cy="384175"/>
            <a:chOff x="1990" y="2744"/>
            <a:chExt cx="2532" cy="605"/>
          </a:xfrm>
        </p:grpSpPr>
        <p:sp>
          <p:nvSpPr>
            <p:cNvPr id="143" name="矩形 142"/>
            <p:cNvSpPr/>
            <p:nvPr/>
          </p:nvSpPr>
          <p:spPr>
            <a:xfrm>
              <a:off x="1990" y="2744"/>
              <a:ext cx="2512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990" y="2744"/>
              <a:ext cx="251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session/</a:t>
              </a:r>
              <a:r>
                <a:rPr lang="en-US" altLang="zh-CN" sz="600"/>
                <a:t>adapter.go</a:t>
              </a:r>
              <a:endParaRPr lang="zh-CN" altLang="en-US" sz="600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1990" y="3011"/>
              <a:ext cx="2532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ExecStmt.handleNoDelay( )</a:t>
              </a:r>
              <a:endParaRPr lang="en-US" altLang="zh-CN" sz="700"/>
            </a:p>
          </p:txBody>
        </p:sp>
        <p:cxnSp>
          <p:nvCxnSpPr>
            <p:cNvPr id="146" name="直接连接符 145"/>
            <p:cNvCxnSpPr/>
            <p:nvPr/>
          </p:nvCxnSpPr>
          <p:spPr>
            <a:xfrm>
              <a:off x="1994" y="3011"/>
              <a:ext cx="25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147" name="图片 1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0415" y="7699375"/>
            <a:ext cx="3874053" cy="900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0415" y="8753475"/>
            <a:ext cx="3905183" cy="900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149" name="肘形连接符 148"/>
          <p:cNvCxnSpPr/>
          <p:nvPr/>
        </p:nvCxnSpPr>
        <p:spPr>
          <a:xfrm>
            <a:off x="3091815" y="7044690"/>
            <a:ext cx="2832735" cy="694055"/>
          </a:xfrm>
          <a:prstGeom prst="bentConnector3">
            <a:avLst>
              <a:gd name="adj1" fmla="val 121766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8" name="图片 1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15690" y="6951980"/>
            <a:ext cx="1626231" cy="324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150" name="矩形 149"/>
          <p:cNvSpPr/>
          <p:nvPr/>
        </p:nvSpPr>
        <p:spPr>
          <a:xfrm>
            <a:off x="2480945" y="7956550"/>
            <a:ext cx="991870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2381250" y="9185275"/>
            <a:ext cx="1527810" cy="21463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2" name="肘形连接符 151"/>
          <p:cNvCxnSpPr/>
          <p:nvPr/>
        </p:nvCxnSpPr>
        <p:spPr>
          <a:xfrm>
            <a:off x="3878580" y="8007985"/>
            <a:ext cx="2087245" cy="795655"/>
          </a:xfrm>
          <a:prstGeom prst="bentConnector3">
            <a:avLst>
              <a:gd name="adj1" fmla="val 127989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4" name="图片 15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40150" y="8057515"/>
            <a:ext cx="1074000" cy="324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55" name="图片 15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22090" y="9185275"/>
            <a:ext cx="1180935" cy="324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id="158" name="肘形连接符 157"/>
          <p:cNvCxnSpPr/>
          <p:nvPr/>
        </p:nvCxnSpPr>
        <p:spPr>
          <a:xfrm rot="16200000">
            <a:off x="1623695" y="7397115"/>
            <a:ext cx="967105" cy="422275"/>
          </a:xfrm>
          <a:prstGeom prst="bentConnector3">
            <a:avLst>
              <a:gd name="adj1" fmla="val 99934"/>
            </a:avLst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>
            <a:off x="1894205" y="8086725"/>
            <a:ext cx="617220" cy="0"/>
          </a:xfrm>
          <a:prstGeom prst="line">
            <a:avLst/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2" name="肘形连接符 161"/>
          <p:cNvCxnSpPr/>
          <p:nvPr/>
        </p:nvCxnSpPr>
        <p:spPr>
          <a:xfrm rot="16200000" flipV="1">
            <a:off x="1946910" y="7839075"/>
            <a:ext cx="927100" cy="143510"/>
          </a:xfrm>
          <a:prstGeom prst="bentConnector3">
            <a:avLst>
              <a:gd name="adj1" fmla="val 136"/>
            </a:avLst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86995" y="30480"/>
            <a:ext cx="6496685" cy="3886835"/>
          </a:xfrm>
          <a:prstGeom prst="rect">
            <a:avLst/>
          </a:prstGeom>
          <a:solidFill>
            <a:schemeClr val="tx2">
              <a:lumMod val="10000"/>
              <a:lumOff val="90000"/>
              <a:alpha val="50000"/>
            </a:schemeClr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6995" y="3917315"/>
            <a:ext cx="6496050" cy="3235325"/>
          </a:xfrm>
          <a:prstGeom prst="rect">
            <a:avLst/>
          </a:prstGeom>
          <a:solidFill>
            <a:schemeClr val="accent4">
              <a:lumMod val="20000"/>
              <a:lumOff val="80000"/>
              <a:alpha val="44000"/>
            </a:schemeClr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0415" y="5306060"/>
            <a:ext cx="2670218" cy="1188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8" name="组合 7"/>
          <p:cNvGrpSpPr/>
          <p:nvPr/>
        </p:nvGrpSpPr>
        <p:grpSpPr>
          <a:xfrm rot="0">
            <a:off x="306070" y="440055"/>
            <a:ext cx="908050" cy="384175"/>
            <a:chOff x="2429" y="523"/>
            <a:chExt cx="1430" cy="605"/>
          </a:xfrm>
        </p:grpSpPr>
        <p:sp>
          <p:nvSpPr>
            <p:cNvPr id="3" name="矩形 2"/>
            <p:cNvSpPr/>
            <p:nvPr/>
          </p:nvSpPr>
          <p:spPr>
            <a:xfrm>
              <a:off x="2429" y="523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429" y="523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server/conn.go</a:t>
              </a:r>
              <a:endParaRPr lang="zh-CN" altLang="en-US" sz="6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429" y="790"/>
              <a:ext cx="1430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clientConn.Run( )</a:t>
              </a:r>
              <a:endParaRPr lang="en-US" altLang="zh-CN" sz="70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15" y="78740"/>
            <a:ext cx="1615440" cy="110617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12" name="直接连接符 11"/>
          <p:cNvCxnSpPr/>
          <p:nvPr/>
        </p:nvCxnSpPr>
        <p:spPr>
          <a:xfrm>
            <a:off x="306070" y="621030"/>
            <a:ext cx="9080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15" y="1306195"/>
            <a:ext cx="2115820" cy="125984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34" name="组合 33"/>
          <p:cNvGrpSpPr/>
          <p:nvPr/>
        </p:nvGrpSpPr>
        <p:grpSpPr>
          <a:xfrm rot="0">
            <a:off x="193040" y="1743710"/>
            <a:ext cx="1134110" cy="383540"/>
            <a:chOff x="1990" y="2744"/>
            <a:chExt cx="1786" cy="604"/>
          </a:xfrm>
        </p:grpSpPr>
        <p:sp>
          <p:nvSpPr>
            <p:cNvPr id="15" name="矩形 14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server/conn.go</a:t>
              </a:r>
              <a:endParaRPr lang="zh-CN" altLang="en-US" sz="6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clientConn.dispatch( )</a:t>
              </a:r>
              <a:endParaRPr lang="en-US" altLang="zh-CN" sz="700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2691130" y="821690"/>
            <a:ext cx="257810" cy="7556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肘形连接符 20"/>
          <p:cNvCxnSpPr/>
          <p:nvPr/>
        </p:nvCxnSpPr>
        <p:spPr>
          <a:xfrm>
            <a:off x="3359150" y="855345"/>
            <a:ext cx="807085" cy="485140"/>
          </a:xfrm>
          <a:prstGeom prst="bentConnector3">
            <a:avLst>
              <a:gd name="adj1" fmla="val 177576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33195" y="1155700"/>
            <a:ext cx="398145" cy="757555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p>
            <a:r>
              <a:rPr lang="zh-CN" altLang="en-US" sz="700">
                <a:sym typeface="+mn-ea"/>
              </a:rPr>
              <a:t>处理结果</a:t>
            </a:r>
            <a:endParaRPr lang="zh-CN" altLang="en-US" sz="700"/>
          </a:p>
          <a:p>
            <a:pPr algn="l">
              <a:lnSpc>
                <a:spcPct val="100000"/>
              </a:lnSpc>
            </a:pPr>
            <a:r>
              <a:rPr lang="zh-CN" altLang="en-US" sz="700"/>
              <a:t>返回</a:t>
            </a:r>
            <a:endParaRPr lang="zh-CN" altLang="en-US" sz="700"/>
          </a:p>
        </p:txBody>
      </p:sp>
      <p:sp>
        <p:nvSpPr>
          <p:cNvPr id="26" name="矩形 25"/>
          <p:cNvSpPr/>
          <p:nvPr/>
        </p:nvSpPr>
        <p:spPr>
          <a:xfrm>
            <a:off x="2300605" y="1779270"/>
            <a:ext cx="648335" cy="13398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896870" y="1595755"/>
            <a:ext cx="851535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关注</a:t>
            </a:r>
            <a:r>
              <a:rPr lang="en-US" altLang="zh-CN" sz="600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SQL</a:t>
            </a:r>
            <a:r>
              <a:rPr lang="zh-CN" altLang="en-US" sz="600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请求</a:t>
            </a:r>
            <a:endParaRPr lang="zh-CN" altLang="en-US" sz="600">
              <a:solidFill>
                <a:srgbClr val="C00000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rot="0">
            <a:off x="151130" y="3133725"/>
            <a:ext cx="1219835" cy="384810"/>
            <a:chOff x="1990" y="4992"/>
            <a:chExt cx="1921" cy="606"/>
          </a:xfrm>
        </p:grpSpPr>
        <p:sp>
          <p:nvSpPr>
            <p:cNvPr id="36" name="矩形 35"/>
            <p:cNvSpPr/>
            <p:nvPr/>
          </p:nvSpPr>
          <p:spPr>
            <a:xfrm>
              <a:off x="2094" y="4992"/>
              <a:ext cx="1748" cy="606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095" y="4992"/>
              <a:ext cx="1746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server/conn.go</a:t>
              </a:r>
              <a:endParaRPr lang="zh-CN" altLang="en-US" sz="60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990" y="5259"/>
              <a:ext cx="1921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clientConn.handleQuery( )</a:t>
              </a:r>
              <a:endParaRPr lang="en-US" altLang="zh-CN" sz="700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2087" y="5259"/>
              <a:ext cx="17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415" y="2687320"/>
            <a:ext cx="2453640" cy="1188085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48" name="肘形连接符 47"/>
          <p:cNvCxnSpPr/>
          <p:nvPr/>
        </p:nvCxnSpPr>
        <p:spPr>
          <a:xfrm>
            <a:off x="2976880" y="1834515"/>
            <a:ext cx="1527175" cy="882015"/>
          </a:xfrm>
          <a:prstGeom prst="bentConnector3">
            <a:avLst>
              <a:gd name="adj1" fmla="val 120374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440" y="533400"/>
            <a:ext cx="857250" cy="28829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440" y="1498600"/>
            <a:ext cx="1430020" cy="28829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52" name="矩形 51"/>
          <p:cNvSpPr/>
          <p:nvPr/>
        </p:nvSpPr>
        <p:spPr>
          <a:xfrm>
            <a:off x="2328545" y="2740025"/>
            <a:ext cx="806450" cy="9588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880" y="2356485"/>
            <a:ext cx="1777365" cy="28829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id="66" name="肘形连接符 65"/>
          <p:cNvCxnSpPr/>
          <p:nvPr/>
        </p:nvCxnSpPr>
        <p:spPr>
          <a:xfrm rot="10800000" flipH="1">
            <a:off x="2050415" y="932180"/>
            <a:ext cx="515620" cy="1030605"/>
          </a:xfrm>
          <a:prstGeom prst="bentConnector4">
            <a:avLst>
              <a:gd name="adj1" fmla="val -82512"/>
              <a:gd name="adj2" fmla="val 99938"/>
            </a:avLst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肘形连接符 70"/>
          <p:cNvCxnSpPr>
            <a:endCxn id="26" idx="1"/>
          </p:cNvCxnSpPr>
          <p:nvPr/>
        </p:nvCxnSpPr>
        <p:spPr>
          <a:xfrm rot="16200000" flipV="1">
            <a:off x="1341755" y="2804795"/>
            <a:ext cx="1931035" cy="13970"/>
          </a:xfrm>
          <a:prstGeom prst="bentConnector4">
            <a:avLst>
              <a:gd name="adj1" fmla="val 542"/>
              <a:gd name="adj2" fmla="val 3629545"/>
            </a:avLst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rot="0">
            <a:off x="160020" y="4392930"/>
            <a:ext cx="1273810" cy="384810"/>
            <a:chOff x="2094" y="4992"/>
            <a:chExt cx="2006" cy="606"/>
          </a:xfrm>
        </p:grpSpPr>
        <p:sp>
          <p:nvSpPr>
            <p:cNvPr id="4" name="矩形 3"/>
            <p:cNvSpPr/>
            <p:nvPr/>
          </p:nvSpPr>
          <p:spPr>
            <a:xfrm>
              <a:off x="2094" y="4992"/>
              <a:ext cx="2001" cy="606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95" y="4992"/>
              <a:ext cx="2000" cy="2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server/conn.go</a:t>
              </a:r>
              <a:endParaRPr lang="zh-CN" altLang="en-US" sz="6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95" y="5289"/>
              <a:ext cx="1999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clientConn.writeResult</a:t>
              </a:r>
              <a:r>
                <a:rPr lang="en-US" altLang="zh-CN" sz="700"/>
                <a:t>set( )</a:t>
              </a:r>
              <a:endParaRPr lang="en-US" altLang="zh-CN" sz="70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095" y="5290"/>
              <a:ext cx="20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0415" y="3996690"/>
            <a:ext cx="2877416" cy="1188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20" name="肘形连接符 19"/>
          <p:cNvCxnSpPr/>
          <p:nvPr/>
        </p:nvCxnSpPr>
        <p:spPr>
          <a:xfrm>
            <a:off x="3899535" y="3350895"/>
            <a:ext cx="859155" cy="725170"/>
          </a:xfrm>
          <a:prstGeom prst="bentConnector3">
            <a:avLst>
              <a:gd name="adj1" fmla="val 173983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 rot="0">
            <a:off x="217805" y="5705475"/>
            <a:ext cx="1219835" cy="384810"/>
            <a:chOff x="1990" y="4992"/>
            <a:chExt cx="1921" cy="606"/>
          </a:xfrm>
        </p:grpSpPr>
        <p:sp>
          <p:nvSpPr>
            <p:cNvPr id="32" name="矩形 31"/>
            <p:cNvSpPr/>
            <p:nvPr/>
          </p:nvSpPr>
          <p:spPr>
            <a:xfrm>
              <a:off x="2094" y="4992"/>
              <a:ext cx="1748" cy="606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095" y="4992"/>
              <a:ext cx="1746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server/conn.go</a:t>
              </a:r>
              <a:endParaRPr lang="zh-CN" altLang="en-US" sz="60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990" y="5259"/>
              <a:ext cx="1921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clientConn.writeChunks( )</a:t>
              </a:r>
              <a:endParaRPr lang="en-US" altLang="zh-CN" sz="700"/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2087" y="5259"/>
              <a:ext cx="17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40" name="肘形连接符 39"/>
          <p:cNvCxnSpPr/>
          <p:nvPr/>
        </p:nvCxnSpPr>
        <p:spPr>
          <a:xfrm>
            <a:off x="3400425" y="4886325"/>
            <a:ext cx="862965" cy="476250"/>
          </a:xfrm>
          <a:prstGeom prst="bentConnector3">
            <a:avLst>
              <a:gd name="adj1" fmla="val 235688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4055" y="5640070"/>
            <a:ext cx="1361423" cy="324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45" name="矩形 44"/>
          <p:cNvSpPr/>
          <p:nvPr/>
        </p:nvSpPr>
        <p:spPr>
          <a:xfrm>
            <a:off x="2552700" y="5753735"/>
            <a:ext cx="704215" cy="9588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725930" y="6683375"/>
            <a:ext cx="3406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</a:rPr>
              <a:t>返回结果集不为空的情况</a:t>
            </a:r>
            <a:endParaRPr lang="zh-CN" altLang="en-US" b="1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80645" y="1341755"/>
            <a:ext cx="6664960" cy="4353560"/>
          </a:xfrm>
          <a:prstGeom prst="rect">
            <a:avLst/>
          </a:prstGeom>
          <a:solidFill>
            <a:schemeClr val="accent3">
              <a:lumMod val="20000"/>
              <a:lumOff val="80000"/>
              <a:alpha val="38000"/>
            </a:schemeClr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151765" y="2560955"/>
            <a:ext cx="6532245" cy="3074035"/>
          </a:xfrm>
          <a:prstGeom prst="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0415" y="1462405"/>
            <a:ext cx="3103307" cy="1008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88" name="组合 87"/>
          <p:cNvGrpSpPr/>
          <p:nvPr/>
        </p:nvGrpSpPr>
        <p:grpSpPr>
          <a:xfrm rot="0">
            <a:off x="193040" y="565150"/>
            <a:ext cx="1134110" cy="383540"/>
            <a:chOff x="1990" y="2744"/>
            <a:chExt cx="1786" cy="604"/>
          </a:xfrm>
        </p:grpSpPr>
        <p:sp>
          <p:nvSpPr>
            <p:cNvPr id="89" name="矩形 88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session/</a:t>
              </a:r>
              <a:r>
                <a:rPr lang="en-US" altLang="zh-CN" sz="600"/>
                <a:t>tidb.go</a:t>
              </a:r>
              <a:endParaRPr lang="zh-CN" altLang="en-US" sz="600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run</a:t>
              </a:r>
              <a:r>
                <a:rPr lang="en-US" altLang="zh-CN" sz="700"/>
                <a:t>Stmt( )</a:t>
              </a:r>
              <a:endParaRPr lang="en-US" altLang="zh-CN" sz="700"/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93" name="图片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15" y="243840"/>
            <a:ext cx="2807220" cy="1008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2" name="矩形 1"/>
          <p:cNvSpPr/>
          <p:nvPr/>
        </p:nvSpPr>
        <p:spPr>
          <a:xfrm>
            <a:off x="2359660" y="468630"/>
            <a:ext cx="589280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rot="0">
            <a:off x="193040" y="1785620"/>
            <a:ext cx="1134110" cy="383540"/>
            <a:chOff x="1990" y="2744"/>
            <a:chExt cx="1786" cy="604"/>
          </a:xfrm>
        </p:grpSpPr>
        <p:sp>
          <p:nvSpPr>
            <p:cNvPr id="9" name="矩形 8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</a:t>
              </a:r>
              <a:r>
                <a:rPr lang="en-US" altLang="zh-CN" sz="600"/>
                <a:t>simple.go</a:t>
              </a:r>
              <a:endParaRPr lang="zh-CN" altLang="en-US" sz="6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SimpleExec.Next( )</a:t>
              </a:r>
              <a:endParaRPr lang="en-US" altLang="zh-CN" sz="70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22" name="肘形连接符 21"/>
          <p:cNvCxnSpPr/>
          <p:nvPr/>
        </p:nvCxnSpPr>
        <p:spPr>
          <a:xfrm>
            <a:off x="3662680" y="516255"/>
            <a:ext cx="1457960" cy="1002665"/>
          </a:xfrm>
          <a:prstGeom prst="bentConnector3">
            <a:avLst>
              <a:gd name="adj1" fmla="val 174956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076825" y="332740"/>
            <a:ext cx="1292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几种特殊的执行器</a:t>
            </a:r>
            <a:endParaRPr lang="zh-CN" altLang="en-US" sz="900"/>
          </a:p>
          <a:p>
            <a:r>
              <a:rPr lang="zh-CN" altLang="en-US" sz="900"/>
              <a:t>的执行入口</a:t>
            </a:r>
            <a:endParaRPr lang="zh-CN" altLang="en-US" sz="90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15" y="2680970"/>
            <a:ext cx="3662988" cy="756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29" name="组合 28"/>
          <p:cNvGrpSpPr/>
          <p:nvPr/>
        </p:nvGrpSpPr>
        <p:grpSpPr>
          <a:xfrm rot="0">
            <a:off x="193040" y="2867660"/>
            <a:ext cx="1372870" cy="384175"/>
            <a:chOff x="1989" y="2744"/>
            <a:chExt cx="2162" cy="605"/>
          </a:xfrm>
        </p:grpSpPr>
        <p:sp>
          <p:nvSpPr>
            <p:cNvPr id="30" name="矩形 29"/>
            <p:cNvSpPr/>
            <p:nvPr/>
          </p:nvSpPr>
          <p:spPr>
            <a:xfrm>
              <a:off x="1990" y="2744"/>
              <a:ext cx="216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989" y="2744"/>
              <a:ext cx="216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</a:t>
              </a:r>
              <a:r>
                <a:rPr lang="en-US" altLang="zh-CN" sz="600"/>
                <a:t>simple.go</a:t>
              </a:r>
              <a:endParaRPr lang="zh-CN" altLang="en-US" sz="60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990" y="3011"/>
              <a:ext cx="2161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SimpleExec.executeBegin( )</a:t>
              </a:r>
              <a:endParaRPr lang="en-US" altLang="zh-CN" sz="700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1990" y="3034"/>
              <a:ext cx="21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110" y="2799715"/>
            <a:ext cx="2479220" cy="306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740" y="3367405"/>
            <a:ext cx="2556026" cy="324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grpSp>
        <p:nvGrpSpPr>
          <p:cNvPr id="41" name="组合 40"/>
          <p:cNvGrpSpPr/>
          <p:nvPr/>
        </p:nvGrpSpPr>
        <p:grpSpPr>
          <a:xfrm rot="0">
            <a:off x="191770" y="4917440"/>
            <a:ext cx="1410335" cy="384175"/>
            <a:chOff x="1989" y="2744"/>
            <a:chExt cx="2221" cy="605"/>
          </a:xfrm>
        </p:grpSpPr>
        <p:sp>
          <p:nvSpPr>
            <p:cNvPr id="44" name="矩形 43"/>
            <p:cNvSpPr/>
            <p:nvPr/>
          </p:nvSpPr>
          <p:spPr>
            <a:xfrm>
              <a:off x="1990" y="2744"/>
              <a:ext cx="216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989" y="2744"/>
              <a:ext cx="216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</a:t>
              </a:r>
              <a:r>
                <a:rPr lang="en-US" altLang="zh-CN" sz="600"/>
                <a:t>simple.go</a:t>
              </a:r>
              <a:endParaRPr lang="zh-CN" altLang="en-US" sz="60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990" y="3011"/>
              <a:ext cx="2220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SimpleExec.executeRollback( )</a:t>
              </a:r>
              <a:endParaRPr lang="en-US" altLang="zh-CN" sz="700"/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990" y="3034"/>
              <a:ext cx="21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 rot="0">
            <a:off x="191770" y="3858260"/>
            <a:ext cx="1372870" cy="384175"/>
            <a:chOff x="1989" y="2744"/>
            <a:chExt cx="2162" cy="605"/>
          </a:xfrm>
        </p:grpSpPr>
        <p:sp>
          <p:nvSpPr>
            <p:cNvPr id="62" name="矩形 61"/>
            <p:cNvSpPr/>
            <p:nvPr/>
          </p:nvSpPr>
          <p:spPr>
            <a:xfrm>
              <a:off x="1990" y="2744"/>
              <a:ext cx="216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989" y="2744"/>
              <a:ext cx="216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</a:t>
              </a:r>
              <a:r>
                <a:rPr lang="en-US" altLang="zh-CN" sz="600"/>
                <a:t>simple.go</a:t>
              </a:r>
              <a:endParaRPr lang="zh-CN" altLang="en-US" sz="6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990" y="3011"/>
              <a:ext cx="2161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SimpleExec.executeCommit( )</a:t>
              </a:r>
              <a:endParaRPr lang="en-US" altLang="zh-CN" sz="700"/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1990" y="3034"/>
              <a:ext cx="21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415" y="3846195"/>
            <a:ext cx="3026149" cy="396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0415" y="4532630"/>
            <a:ext cx="2741476" cy="1008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85" name="矩形 84"/>
          <p:cNvSpPr/>
          <p:nvPr/>
        </p:nvSpPr>
        <p:spPr>
          <a:xfrm>
            <a:off x="2486660" y="3997325"/>
            <a:ext cx="2167255" cy="10033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680" y="4097655"/>
            <a:ext cx="1245375" cy="324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0135" y="4704080"/>
            <a:ext cx="1406038" cy="324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535" y="5255895"/>
            <a:ext cx="1170212" cy="324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83" name="矩形 82"/>
          <p:cNvSpPr/>
          <p:nvPr/>
        </p:nvSpPr>
        <p:spPr>
          <a:xfrm>
            <a:off x="2548255" y="2898140"/>
            <a:ext cx="514985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2412365" y="3206115"/>
            <a:ext cx="589280" cy="9715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2412365" y="4704080"/>
            <a:ext cx="589280" cy="9715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560955" y="5248275"/>
            <a:ext cx="514985" cy="12128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5" name="肘形连接符 94"/>
          <p:cNvCxnSpPr/>
          <p:nvPr/>
        </p:nvCxnSpPr>
        <p:spPr>
          <a:xfrm>
            <a:off x="3945890" y="1958340"/>
            <a:ext cx="1778635" cy="780415"/>
          </a:xfrm>
          <a:prstGeom prst="bentConnector3">
            <a:avLst>
              <a:gd name="adj1" fmla="val 105640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7" name="肘形连接符 96"/>
          <p:cNvCxnSpPr/>
          <p:nvPr/>
        </p:nvCxnSpPr>
        <p:spPr>
          <a:xfrm rot="5400000" flipV="1">
            <a:off x="3628390" y="2476500"/>
            <a:ext cx="1742440" cy="1070610"/>
          </a:xfrm>
          <a:prstGeom prst="bentConnector3">
            <a:avLst>
              <a:gd name="adj1" fmla="val -510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肘形连接符 102"/>
          <p:cNvCxnSpPr/>
          <p:nvPr/>
        </p:nvCxnSpPr>
        <p:spPr>
          <a:xfrm rot="5400000" flipV="1">
            <a:off x="3274695" y="3091180"/>
            <a:ext cx="2235200" cy="718820"/>
          </a:xfrm>
          <a:prstGeom prst="bentConnector3">
            <a:avLst>
              <a:gd name="adj1" fmla="val 28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6" name="图片 1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0415" y="5932805"/>
            <a:ext cx="3239135" cy="1007745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107" name="组合 106"/>
          <p:cNvGrpSpPr/>
          <p:nvPr/>
        </p:nvGrpSpPr>
        <p:grpSpPr>
          <a:xfrm rot="0">
            <a:off x="193675" y="6307455"/>
            <a:ext cx="1134110" cy="383540"/>
            <a:chOff x="1990" y="2744"/>
            <a:chExt cx="1786" cy="604"/>
          </a:xfrm>
        </p:grpSpPr>
        <p:sp>
          <p:nvSpPr>
            <p:cNvPr id="108" name="矩形 107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session/</a:t>
              </a:r>
              <a:r>
                <a:rPr lang="en-US" altLang="zh-CN" sz="600"/>
                <a:t>tidb.go</a:t>
              </a:r>
              <a:endParaRPr lang="zh-CN" altLang="en-US" sz="600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finishStmt( )</a:t>
              </a:r>
              <a:endParaRPr lang="en-US" altLang="zh-CN" sz="700"/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112" name="图片 1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8715" y="6540500"/>
            <a:ext cx="1167130" cy="32385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113" name="矩形 112"/>
          <p:cNvSpPr/>
          <p:nvPr/>
        </p:nvSpPr>
        <p:spPr>
          <a:xfrm>
            <a:off x="2548255" y="6570345"/>
            <a:ext cx="797560" cy="12128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0" name="肘形连接符 129"/>
          <p:cNvCxnSpPr/>
          <p:nvPr/>
        </p:nvCxnSpPr>
        <p:spPr>
          <a:xfrm rot="5400000" flipV="1">
            <a:off x="1643660" y="2485040"/>
            <a:ext cx="5040000" cy="1980000"/>
          </a:xfrm>
          <a:prstGeom prst="bentConnector4">
            <a:avLst>
              <a:gd name="adj1" fmla="val 232"/>
              <a:gd name="adj2" fmla="val 164568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2" name="肘形连接符 131"/>
          <p:cNvCxnSpPr>
            <a:stCxn id="85" idx="3"/>
          </p:cNvCxnSpPr>
          <p:nvPr/>
        </p:nvCxnSpPr>
        <p:spPr>
          <a:xfrm flipH="1">
            <a:off x="3386455" y="4047490"/>
            <a:ext cx="1267460" cy="2425065"/>
          </a:xfrm>
          <a:prstGeom prst="bentConnector4">
            <a:avLst>
              <a:gd name="adj1" fmla="val -96192"/>
              <a:gd name="adj2" fmla="val 69730"/>
            </a:avLst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4301490" y="5369560"/>
            <a:ext cx="2556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 b="1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导致</a:t>
            </a:r>
            <a:r>
              <a:rPr lang="en-US" altLang="zh-CN" sz="900" b="1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sessVars.InTxn( ) </a:t>
            </a:r>
            <a:r>
              <a:rPr lang="zh-CN" altLang="en-US" sz="900" b="1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的返回值为</a:t>
            </a:r>
            <a:r>
              <a:rPr lang="en-US" altLang="zh-CN" sz="900" b="1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false</a:t>
            </a:r>
            <a:r>
              <a:rPr lang="zh-CN" altLang="en-US" sz="900" b="1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，</a:t>
            </a:r>
            <a:endParaRPr lang="zh-CN" altLang="en-US" sz="900" b="1">
              <a:solidFill>
                <a:srgbClr val="C00000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zh-CN" altLang="en-US" sz="900" b="1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在此时提交事务</a:t>
            </a:r>
            <a:endParaRPr lang="zh-CN" altLang="en-US" sz="900" b="1">
              <a:solidFill>
                <a:srgbClr val="C00000"/>
              </a:solidFill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片 1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300" y="173990"/>
            <a:ext cx="2529603" cy="1080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84" name="矩形 183"/>
          <p:cNvSpPr/>
          <p:nvPr/>
        </p:nvSpPr>
        <p:spPr>
          <a:xfrm>
            <a:off x="133985" y="6504305"/>
            <a:ext cx="6078855" cy="2720975"/>
          </a:xfrm>
          <a:prstGeom prst="rect">
            <a:avLst/>
          </a:prstGeom>
          <a:solidFill>
            <a:schemeClr val="accent3">
              <a:lumMod val="20000"/>
              <a:lumOff val="80000"/>
              <a:alpha val="19000"/>
            </a:schemeClr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83" name="矩形 182"/>
          <p:cNvSpPr/>
          <p:nvPr/>
        </p:nvSpPr>
        <p:spPr>
          <a:xfrm>
            <a:off x="136525" y="4234815"/>
            <a:ext cx="6078855" cy="1110615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82" name="矩形 181"/>
          <p:cNvSpPr/>
          <p:nvPr/>
        </p:nvSpPr>
        <p:spPr>
          <a:xfrm>
            <a:off x="136525" y="1356360"/>
            <a:ext cx="6078855" cy="2822575"/>
          </a:xfrm>
          <a:prstGeom prst="rect">
            <a:avLst/>
          </a:prstGeom>
          <a:solidFill>
            <a:schemeClr val="accent6">
              <a:lumMod val="20000"/>
              <a:lumOff val="80000"/>
              <a:alpha val="19000"/>
            </a:schemeClr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grpSp>
        <p:nvGrpSpPr>
          <p:cNvPr id="118" name="组合 117"/>
          <p:cNvGrpSpPr/>
          <p:nvPr/>
        </p:nvGrpSpPr>
        <p:grpSpPr>
          <a:xfrm rot="0">
            <a:off x="288925" y="515620"/>
            <a:ext cx="1134110" cy="383540"/>
            <a:chOff x="1990" y="2744"/>
            <a:chExt cx="1786" cy="604"/>
          </a:xfrm>
        </p:grpSpPr>
        <p:sp>
          <p:nvSpPr>
            <p:cNvPr id="119" name="矩形 118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session/</a:t>
              </a:r>
              <a:r>
                <a:rPr lang="en-US" altLang="zh-CN" sz="600"/>
                <a:t>adapter.go</a:t>
              </a:r>
              <a:endParaRPr lang="zh-CN" altLang="en-US" sz="60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ExecStmt.Exec( )</a:t>
              </a:r>
              <a:endParaRPr lang="en-US" altLang="zh-CN" sz="700"/>
            </a:p>
          </p:txBody>
        </p:sp>
        <p:cxnSp>
          <p:nvCxnSpPr>
            <p:cNvPr id="122" name="直接连接符 121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24" name="矩形 123"/>
          <p:cNvSpPr/>
          <p:nvPr/>
        </p:nvSpPr>
        <p:spPr>
          <a:xfrm>
            <a:off x="2424430" y="515620"/>
            <a:ext cx="807085" cy="838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2424430" y="648335"/>
            <a:ext cx="654685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480185"/>
            <a:ext cx="2364632" cy="936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5" name="组合 4"/>
          <p:cNvGrpSpPr/>
          <p:nvPr/>
        </p:nvGrpSpPr>
        <p:grpSpPr>
          <a:xfrm rot="0">
            <a:off x="192405" y="1785620"/>
            <a:ext cx="1332865" cy="384175"/>
            <a:chOff x="1989" y="2744"/>
            <a:chExt cx="2099" cy="605"/>
          </a:xfrm>
        </p:grpSpPr>
        <p:sp>
          <p:nvSpPr>
            <p:cNvPr id="9" name="矩形 8"/>
            <p:cNvSpPr/>
            <p:nvPr/>
          </p:nvSpPr>
          <p:spPr>
            <a:xfrm>
              <a:off x="1989" y="2744"/>
              <a:ext cx="2089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91" y="2744"/>
              <a:ext cx="2087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executor/builder</a:t>
              </a:r>
              <a:r>
                <a:rPr lang="en-US" altLang="zh-CN" sz="600"/>
                <a:t>.go</a:t>
              </a:r>
              <a:endParaRPr lang="zh-CN" altLang="en-US" sz="6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90" y="3011"/>
              <a:ext cx="2088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executorBuilder.build( )</a:t>
              </a:r>
              <a:endParaRPr lang="en-US" altLang="zh-CN" sz="70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991" y="3047"/>
              <a:ext cx="20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329430" y="1197610"/>
            <a:ext cx="16154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ExecStmt.buildExecutor( ) {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      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executorBuilder.build( )  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}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cxnSp>
        <p:nvCxnSpPr>
          <p:cNvPr id="22" name="肘形连接符 21"/>
          <p:cNvCxnSpPr>
            <a:stCxn id="124" idx="3"/>
          </p:cNvCxnSpPr>
          <p:nvPr/>
        </p:nvCxnSpPr>
        <p:spPr>
          <a:xfrm>
            <a:off x="3231515" y="557530"/>
            <a:ext cx="1215390" cy="957580"/>
          </a:xfrm>
          <a:prstGeom prst="bentConnector3">
            <a:avLst>
              <a:gd name="adj1" fmla="val 187460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642235"/>
            <a:ext cx="2237054" cy="1440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24" name="组合 23"/>
          <p:cNvGrpSpPr/>
          <p:nvPr/>
        </p:nvGrpSpPr>
        <p:grpSpPr>
          <a:xfrm rot="0">
            <a:off x="193675" y="3168650"/>
            <a:ext cx="1332865" cy="384175"/>
            <a:chOff x="1989" y="2744"/>
            <a:chExt cx="2099" cy="605"/>
          </a:xfrm>
        </p:grpSpPr>
        <p:sp>
          <p:nvSpPr>
            <p:cNvPr id="27" name="矩形 26"/>
            <p:cNvSpPr/>
            <p:nvPr/>
          </p:nvSpPr>
          <p:spPr>
            <a:xfrm>
              <a:off x="1989" y="2744"/>
              <a:ext cx="2089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991" y="2744"/>
              <a:ext cx="2087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executor/builder</a:t>
              </a:r>
              <a:r>
                <a:rPr lang="en-US" altLang="zh-CN" sz="600"/>
                <a:t>.go</a:t>
              </a:r>
              <a:endParaRPr lang="zh-CN" altLang="en-US" sz="6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990" y="3011"/>
              <a:ext cx="2088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executorBuilder.buildInsert( )</a:t>
              </a:r>
              <a:endParaRPr lang="en-US" altLang="zh-CN" sz="700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1991" y="3047"/>
              <a:ext cx="20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2462530" y="1741170"/>
            <a:ext cx="942340" cy="16891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肘形连接符 32"/>
          <p:cNvCxnSpPr/>
          <p:nvPr/>
        </p:nvCxnSpPr>
        <p:spPr>
          <a:xfrm>
            <a:off x="3404870" y="1825625"/>
            <a:ext cx="924560" cy="919480"/>
          </a:xfrm>
          <a:prstGeom prst="bentConnector3">
            <a:avLst>
              <a:gd name="adj1" fmla="val 228159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390140" y="3529965"/>
            <a:ext cx="980440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585" y="3201035"/>
            <a:ext cx="2114395" cy="306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id="41" name="肘形连接符 40"/>
          <p:cNvCxnSpPr/>
          <p:nvPr/>
        </p:nvCxnSpPr>
        <p:spPr>
          <a:xfrm rot="16200000">
            <a:off x="1180502" y="2700057"/>
            <a:ext cx="2124000" cy="439420"/>
          </a:xfrm>
          <a:prstGeom prst="bentConnector2">
            <a:avLst/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020570" y="3984625"/>
            <a:ext cx="442595" cy="0"/>
          </a:xfrm>
          <a:prstGeom prst="line">
            <a:avLst/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020570" y="3772535"/>
            <a:ext cx="430530" cy="0"/>
          </a:xfrm>
          <a:prstGeom prst="line">
            <a:avLst/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 rot="16200000">
            <a:off x="1540747" y="967977"/>
            <a:ext cx="1260000" cy="439420"/>
          </a:xfrm>
          <a:prstGeom prst="bentConnector2">
            <a:avLst/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950720" y="1817370"/>
            <a:ext cx="469900" cy="0"/>
          </a:xfrm>
          <a:prstGeom prst="line">
            <a:avLst/>
          </a:prstGeom>
          <a:ln w="8890" cmpd="sng">
            <a:solidFill>
              <a:schemeClr val="accent6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1819910" y="2406650"/>
            <a:ext cx="398145" cy="757555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p>
            <a:r>
              <a:rPr lang="zh-CN" altLang="en-US" sz="700"/>
              <a:t>执行器</a:t>
            </a:r>
            <a:endParaRPr lang="zh-CN" altLang="en-US" sz="700"/>
          </a:p>
          <a:p>
            <a:pPr algn="l">
              <a:lnSpc>
                <a:spcPct val="100000"/>
              </a:lnSpc>
            </a:pPr>
            <a:r>
              <a:rPr lang="zh-CN" altLang="en-US" sz="700"/>
              <a:t>返回</a:t>
            </a:r>
            <a:endParaRPr lang="zh-CN" altLang="en-US" sz="700"/>
          </a:p>
        </p:txBody>
      </p:sp>
      <p:sp>
        <p:nvSpPr>
          <p:cNvPr id="62" name="文本框 61"/>
          <p:cNvSpPr txBox="1"/>
          <p:nvPr/>
        </p:nvSpPr>
        <p:spPr>
          <a:xfrm>
            <a:off x="1748155" y="854075"/>
            <a:ext cx="398145" cy="757555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p>
            <a:r>
              <a:rPr lang="zh-CN" altLang="en-US" sz="700"/>
              <a:t>执行器</a:t>
            </a:r>
            <a:endParaRPr lang="zh-CN" altLang="en-US" sz="700"/>
          </a:p>
          <a:p>
            <a:pPr algn="l">
              <a:lnSpc>
                <a:spcPct val="100000"/>
              </a:lnSpc>
            </a:pPr>
            <a:r>
              <a:rPr lang="zh-CN" altLang="en-US" sz="700"/>
              <a:t>返回</a:t>
            </a:r>
            <a:endParaRPr lang="zh-CN" altLang="en-US" sz="700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0" y="4308475"/>
            <a:ext cx="2767260" cy="936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68" name="组合 67"/>
          <p:cNvGrpSpPr/>
          <p:nvPr/>
        </p:nvGrpSpPr>
        <p:grpSpPr>
          <a:xfrm rot="0">
            <a:off x="288925" y="4597400"/>
            <a:ext cx="1134110" cy="383540"/>
            <a:chOff x="1990" y="2744"/>
            <a:chExt cx="1786" cy="604"/>
          </a:xfrm>
        </p:grpSpPr>
        <p:sp>
          <p:nvSpPr>
            <p:cNvPr id="69" name="矩形 68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>
                  <a:sym typeface="+mn-ea"/>
                </a:rPr>
                <a:t>executor/insert</a:t>
              </a:r>
              <a:r>
                <a:rPr lang="en-US" altLang="zh-CN" sz="600"/>
                <a:t>.go</a:t>
              </a:r>
              <a:endParaRPr lang="zh-CN" altLang="en-US" sz="60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InsertExec.Open( )</a:t>
              </a:r>
              <a:endParaRPr lang="en-US" altLang="zh-CN" sz="700"/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83" name="肘形连接符 82"/>
          <p:cNvCxnSpPr/>
          <p:nvPr/>
        </p:nvCxnSpPr>
        <p:spPr>
          <a:xfrm rot="5400000" flipV="1">
            <a:off x="2837578" y="941077"/>
            <a:ext cx="3729600" cy="3240000"/>
          </a:xfrm>
          <a:prstGeom prst="bentConnector3">
            <a:avLst>
              <a:gd name="adj1" fmla="val 59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headEnd type="none"/>
            <a:tailEnd type="non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>
          <a:xfrm flipH="1">
            <a:off x="4020820" y="4430395"/>
            <a:ext cx="2292350" cy="0"/>
          </a:xfrm>
          <a:prstGeom prst="straightConnector1">
            <a:avLst/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 rot="0">
            <a:off x="133985" y="5737860"/>
            <a:ext cx="1607820" cy="384175"/>
            <a:chOff x="1990" y="2744"/>
            <a:chExt cx="2532" cy="605"/>
          </a:xfrm>
        </p:grpSpPr>
        <p:sp>
          <p:nvSpPr>
            <p:cNvPr id="86" name="矩形 85"/>
            <p:cNvSpPr/>
            <p:nvPr/>
          </p:nvSpPr>
          <p:spPr>
            <a:xfrm>
              <a:off x="1990" y="2744"/>
              <a:ext cx="2512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990" y="2744"/>
              <a:ext cx="251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session/</a:t>
              </a:r>
              <a:r>
                <a:rPr lang="en-US" altLang="zh-CN" sz="600"/>
                <a:t>adapter.go</a:t>
              </a:r>
              <a:endParaRPr lang="zh-CN" altLang="en-US" sz="600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990" y="3011"/>
              <a:ext cx="2532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ExecStmt.handleNoDelayExecutor( )</a:t>
              </a:r>
              <a:endParaRPr lang="en-US" altLang="zh-CN" sz="700"/>
            </a:p>
          </p:txBody>
        </p:sp>
        <p:cxnSp>
          <p:nvCxnSpPr>
            <p:cNvPr id="96" name="直接连接符 95"/>
            <p:cNvCxnSpPr/>
            <p:nvPr/>
          </p:nvCxnSpPr>
          <p:spPr>
            <a:xfrm>
              <a:off x="1994" y="3011"/>
              <a:ext cx="25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108" name="图片 1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5475605"/>
            <a:ext cx="3905250" cy="899795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126" name="直接连接符 125"/>
          <p:cNvCxnSpPr/>
          <p:nvPr/>
        </p:nvCxnSpPr>
        <p:spPr>
          <a:xfrm>
            <a:off x="3177540" y="789940"/>
            <a:ext cx="3379470" cy="0"/>
          </a:xfrm>
          <a:prstGeom prst="line">
            <a:avLst/>
          </a:prstGeom>
          <a:ln w="8890" cap="flat" cmpd="sng" algn="ctr">
            <a:solidFill>
              <a:schemeClr val="accent1"/>
            </a:solidFill>
            <a:prstDash val="dash"/>
            <a:miter lim="800000"/>
            <a:headEnd type="none"/>
            <a:tailEnd type="non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6548120" y="791845"/>
            <a:ext cx="0" cy="4704715"/>
          </a:xfrm>
          <a:prstGeom prst="line">
            <a:avLst/>
          </a:prstGeom>
          <a:ln w="8890" cap="flat" cmpd="sng" algn="ctr">
            <a:solidFill>
              <a:schemeClr val="accent1"/>
            </a:solidFill>
            <a:prstDash val="dash"/>
            <a:miter lim="800000"/>
            <a:headEnd type="none"/>
            <a:tailEnd type="non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/>
          <p:nvPr/>
        </p:nvCxnSpPr>
        <p:spPr>
          <a:xfrm flipH="1">
            <a:off x="6065520" y="5488305"/>
            <a:ext cx="482600" cy="0"/>
          </a:xfrm>
          <a:prstGeom prst="straightConnector1">
            <a:avLst/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4941570" y="5168900"/>
            <a:ext cx="16154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handleNoDelay( ) {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      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handleNoDelayExecutor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( )  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}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133" name="图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700" y="4629785"/>
            <a:ext cx="1455279" cy="306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0" y="6617335"/>
            <a:ext cx="3004493" cy="864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157" name="组合 156"/>
          <p:cNvGrpSpPr/>
          <p:nvPr/>
        </p:nvGrpSpPr>
        <p:grpSpPr>
          <a:xfrm rot="0">
            <a:off x="288925" y="6858000"/>
            <a:ext cx="1134110" cy="383540"/>
            <a:chOff x="1990" y="2744"/>
            <a:chExt cx="1786" cy="604"/>
          </a:xfrm>
        </p:grpSpPr>
        <p:sp>
          <p:nvSpPr>
            <p:cNvPr id="160" name="矩形 159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1" name="文本框 160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>
                  <a:sym typeface="+mn-ea"/>
                </a:rPr>
                <a:t>executor/insert</a:t>
              </a:r>
              <a:r>
                <a:rPr lang="en-US" altLang="zh-CN" sz="600"/>
                <a:t>.go</a:t>
              </a:r>
              <a:endParaRPr lang="zh-CN" altLang="en-US" sz="600"/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InsertExec.Next( )</a:t>
              </a:r>
              <a:endParaRPr lang="en-US" altLang="zh-CN" sz="700"/>
            </a:p>
          </p:txBody>
        </p:sp>
        <p:cxnSp>
          <p:nvCxnSpPr>
            <p:cNvPr id="164" name="直接连接符 163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165" name="肘形连接符 164"/>
          <p:cNvCxnSpPr/>
          <p:nvPr/>
        </p:nvCxnSpPr>
        <p:spPr>
          <a:xfrm>
            <a:off x="3394075" y="6069330"/>
            <a:ext cx="1726565" cy="694055"/>
          </a:xfrm>
          <a:prstGeom prst="bentConnector3">
            <a:avLst>
              <a:gd name="adj1" fmla="val 170945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6" name="矩形 165"/>
          <p:cNvSpPr/>
          <p:nvPr/>
        </p:nvSpPr>
        <p:spPr>
          <a:xfrm>
            <a:off x="2611755" y="7099935"/>
            <a:ext cx="1022985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7" name="矩形 166"/>
          <p:cNvSpPr/>
          <p:nvPr/>
        </p:nvSpPr>
        <p:spPr>
          <a:xfrm>
            <a:off x="2611755" y="7292340"/>
            <a:ext cx="709295" cy="9715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8" name="图片 1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3835" y="6793865"/>
            <a:ext cx="1518453" cy="306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69" name="图片 1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7365" y="7435215"/>
            <a:ext cx="1282286" cy="306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grpSp>
        <p:nvGrpSpPr>
          <p:cNvPr id="170" name="组合 169"/>
          <p:cNvGrpSpPr/>
          <p:nvPr/>
        </p:nvGrpSpPr>
        <p:grpSpPr>
          <a:xfrm rot="0">
            <a:off x="288925" y="8156575"/>
            <a:ext cx="1134110" cy="383540"/>
            <a:chOff x="1990" y="2744"/>
            <a:chExt cx="1786" cy="604"/>
          </a:xfrm>
        </p:grpSpPr>
        <p:sp>
          <p:nvSpPr>
            <p:cNvPr id="171" name="矩形 170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>
                  <a:sym typeface="+mn-ea"/>
                </a:rPr>
                <a:t>executor/insert</a:t>
              </a:r>
              <a:r>
                <a:rPr lang="en-US" altLang="zh-CN" sz="600"/>
                <a:t>.go</a:t>
              </a:r>
              <a:endParaRPr lang="zh-CN" altLang="en-US" sz="600"/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InsertExec.Exec( )</a:t>
              </a:r>
              <a:endParaRPr lang="en-US" altLang="zh-CN" sz="700"/>
            </a:p>
          </p:txBody>
        </p:sp>
        <p:cxnSp>
          <p:nvCxnSpPr>
            <p:cNvPr id="174" name="直接连接符 173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175" name="图片 1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6300" y="7898130"/>
            <a:ext cx="2933012" cy="900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76" name="图片 17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0580" y="8739505"/>
            <a:ext cx="1821103" cy="324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177" name="矩形 176"/>
          <p:cNvSpPr/>
          <p:nvPr/>
        </p:nvSpPr>
        <p:spPr>
          <a:xfrm>
            <a:off x="2611755" y="8601075"/>
            <a:ext cx="1134745" cy="9715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8" name="肘形连接符 177"/>
          <p:cNvCxnSpPr>
            <a:stCxn id="166" idx="3"/>
          </p:cNvCxnSpPr>
          <p:nvPr/>
        </p:nvCxnSpPr>
        <p:spPr>
          <a:xfrm>
            <a:off x="3634740" y="7148195"/>
            <a:ext cx="1364615" cy="880745"/>
          </a:xfrm>
          <a:prstGeom prst="bentConnector3">
            <a:avLst>
              <a:gd name="adj1" fmla="val 198929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3370580" y="7353935"/>
            <a:ext cx="2971800" cy="0"/>
          </a:xfrm>
          <a:prstGeom prst="line">
            <a:avLst/>
          </a:prstGeom>
          <a:ln w="8890" cap="flat" cmpd="sng" algn="ctr">
            <a:solidFill>
              <a:schemeClr val="accent1"/>
            </a:solidFill>
            <a:prstDash val="dash"/>
            <a:miter lim="800000"/>
            <a:headEnd type="none"/>
            <a:tailEnd type="non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0" name="文本框 179"/>
          <p:cNvSpPr txBox="1"/>
          <p:nvPr/>
        </p:nvSpPr>
        <p:spPr>
          <a:xfrm>
            <a:off x="5120640" y="7614920"/>
            <a:ext cx="16573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insertRows( )</a:t>
            </a:r>
            <a:r>
              <a:rPr lang="zh-CN" altLang="en-US" sz="700">
                <a:latin typeface="Times New Roman Regular" panose="02020503050405090304" charset="0"/>
                <a:cs typeface="Times New Roman Regular" panose="02020503050405090304" charset="0"/>
              </a:rPr>
              <a:t>和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 insertRowsFromSelect( ) </a:t>
            </a:r>
            <a:r>
              <a:rPr lang="zh-CN" altLang="en-US" sz="700">
                <a:latin typeface="Times New Roman Regular" panose="02020503050405090304" charset="0"/>
                <a:cs typeface="Times New Roman Regular" panose="02020503050405090304" charset="0"/>
              </a:rPr>
              <a:t>都会使用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 InsertExec.exec( )</a:t>
            </a:r>
            <a:r>
              <a:rPr lang="zh-CN" altLang="en-US" sz="700">
                <a:latin typeface="Times New Roman Regular" panose="02020503050405090304" charset="0"/>
                <a:cs typeface="Times New Roman Regular" panose="02020503050405090304" charset="0"/>
              </a:rPr>
              <a:t>来处理实际写入的数据</a:t>
            </a:r>
            <a:endParaRPr lang="zh-CN" altLang="en-US" sz="7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片 1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300" y="173990"/>
            <a:ext cx="2529603" cy="1080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118" name="组合 117"/>
          <p:cNvGrpSpPr/>
          <p:nvPr/>
        </p:nvGrpSpPr>
        <p:grpSpPr>
          <a:xfrm rot="0">
            <a:off x="288925" y="515620"/>
            <a:ext cx="1134110" cy="383540"/>
            <a:chOff x="1990" y="2744"/>
            <a:chExt cx="1786" cy="604"/>
          </a:xfrm>
        </p:grpSpPr>
        <p:sp>
          <p:nvSpPr>
            <p:cNvPr id="119" name="矩形 118"/>
            <p:cNvSpPr/>
            <p:nvPr/>
          </p:nvSpPr>
          <p:spPr>
            <a:xfrm>
              <a:off x="2172" y="2744"/>
              <a:ext cx="1430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2172" y="2744"/>
              <a:ext cx="1430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session/</a:t>
              </a:r>
              <a:r>
                <a:rPr lang="en-US" altLang="zh-CN" sz="600"/>
                <a:t>adapter.go</a:t>
              </a:r>
              <a:endParaRPr lang="zh-CN" altLang="en-US" sz="60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1990" y="3011"/>
              <a:ext cx="178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ExecStmt.Exec( )</a:t>
              </a:r>
              <a:endParaRPr lang="en-US" altLang="zh-CN" sz="700"/>
            </a:p>
          </p:txBody>
        </p:sp>
        <p:cxnSp>
          <p:nvCxnSpPr>
            <p:cNvPr id="122" name="直接连接符 121"/>
            <p:cNvCxnSpPr/>
            <p:nvPr/>
          </p:nvCxnSpPr>
          <p:spPr>
            <a:xfrm>
              <a:off x="2172" y="3029"/>
              <a:ext cx="14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24" name="矩形 123"/>
          <p:cNvSpPr/>
          <p:nvPr/>
        </p:nvSpPr>
        <p:spPr>
          <a:xfrm>
            <a:off x="2424430" y="515620"/>
            <a:ext cx="807085" cy="838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2424430" y="648335"/>
            <a:ext cx="654685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480185"/>
            <a:ext cx="2364632" cy="936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5" name="组合 4"/>
          <p:cNvGrpSpPr/>
          <p:nvPr/>
        </p:nvGrpSpPr>
        <p:grpSpPr>
          <a:xfrm rot="0">
            <a:off x="192405" y="1785620"/>
            <a:ext cx="1332865" cy="384175"/>
            <a:chOff x="1989" y="2744"/>
            <a:chExt cx="2099" cy="605"/>
          </a:xfrm>
        </p:grpSpPr>
        <p:sp>
          <p:nvSpPr>
            <p:cNvPr id="9" name="矩形 8"/>
            <p:cNvSpPr/>
            <p:nvPr/>
          </p:nvSpPr>
          <p:spPr>
            <a:xfrm>
              <a:off x="1989" y="2744"/>
              <a:ext cx="2089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91" y="2744"/>
              <a:ext cx="2087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executor/builder</a:t>
              </a:r>
              <a:r>
                <a:rPr lang="en-US" altLang="zh-CN" sz="600"/>
                <a:t>.go</a:t>
              </a:r>
              <a:endParaRPr lang="zh-CN" altLang="en-US" sz="6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90" y="3011"/>
              <a:ext cx="2088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executorBuilder.build( )</a:t>
              </a:r>
              <a:endParaRPr lang="en-US" altLang="zh-CN" sz="70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991" y="3047"/>
              <a:ext cx="20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329430" y="1197610"/>
            <a:ext cx="16154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ExecStmt.buildExecutor( ) {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      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executorBuilder.build( )  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}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cxnSp>
        <p:nvCxnSpPr>
          <p:cNvPr id="22" name="肘形连接符 21"/>
          <p:cNvCxnSpPr>
            <a:stCxn id="124" idx="3"/>
          </p:cNvCxnSpPr>
          <p:nvPr/>
        </p:nvCxnSpPr>
        <p:spPr>
          <a:xfrm>
            <a:off x="3231515" y="557530"/>
            <a:ext cx="1215390" cy="957580"/>
          </a:xfrm>
          <a:prstGeom prst="bentConnector3">
            <a:avLst>
              <a:gd name="adj1" fmla="val 187460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462530" y="1978025"/>
            <a:ext cx="1259840" cy="16891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950720" y="586740"/>
            <a:ext cx="481330" cy="1475740"/>
            <a:chOff x="3072" y="924"/>
            <a:chExt cx="758" cy="2324"/>
          </a:xfrm>
        </p:grpSpPr>
        <p:cxnSp>
          <p:nvCxnSpPr>
            <p:cNvPr id="47" name="肘形连接符 46"/>
            <p:cNvCxnSpPr/>
            <p:nvPr/>
          </p:nvCxnSpPr>
          <p:spPr>
            <a:xfrm rot="16200000">
              <a:off x="2256" y="1740"/>
              <a:ext cx="2324" cy="692"/>
            </a:xfrm>
            <a:prstGeom prst="bentConnector2">
              <a:avLst/>
            </a:prstGeom>
            <a:ln w="8890" cmpd="sng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3090" y="3248"/>
              <a:ext cx="740" cy="0"/>
            </a:xfrm>
            <a:prstGeom prst="line">
              <a:avLst/>
            </a:prstGeom>
            <a:ln w="8890" cmpd="sng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61" name="文本框 60"/>
          <p:cNvSpPr txBox="1"/>
          <p:nvPr/>
        </p:nvSpPr>
        <p:spPr>
          <a:xfrm>
            <a:off x="1819910" y="2406650"/>
            <a:ext cx="398145" cy="757555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p>
            <a:r>
              <a:rPr lang="zh-CN" altLang="en-US" sz="700"/>
              <a:t>执行器</a:t>
            </a:r>
            <a:endParaRPr lang="zh-CN" altLang="en-US" sz="700"/>
          </a:p>
          <a:p>
            <a:pPr algn="l">
              <a:lnSpc>
                <a:spcPct val="100000"/>
              </a:lnSpc>
            </a:pPr>
            <a:r>
              <a:rPr lang="zh-CN" altLang="en-US" sz="700"/>
              <a:t>返回</a:t>
            </a:r>
            <a:endParaRPr lang="zh-CN" altLang="en-US" sz="700"/>
          </a:p>
        </p:txBody>
      </p:sp>
      <p:sp>
        <p:nvSpPr>
          <p:cNvPr id="62" name="文本框 61"/>
          <p:cNvSpPr txBox="1"/>
          <p:nvPr/>
        </p:nvSpPr>
        <p:spPr>
          <a:xfrm>
            <a:off x="1748155" y="854075"/>
            <a:ext cx="398145" cy="757555"/>
          </a:xfrm>
          <a:prstGeom prst="rect">
            <a:avLst/>
          </a:prstGeom>
          <a:noFill/>
        </p:spPr>
        <p:txBody>
          <a:bodyPr vert="eaVert" wrap="square" rtlCol="0" anchor="t" anchorCtr="0">
            <a:spAutoFit/>
          </a:bodyPr>
          <a:p>
            <a:r>
              <a:rPr lang="zh-CN" altLang="en-US" sz="700"/>
              <a:t>执行器</a:t>
            </a:r>
            <a:endParaRPr lang="zh-CN" altLang="en-US" sz="700"/>
          </a:p>
          <a:p>
            <a:pPr algn="l">
              <a:lnSpc>
                <a:spcPct val="100000"/>
              </a:lnSpc>
            </a:pPr>
            <a:r>
              <a:rPr lang="zh-CN" altLang="en-US" sz="700"/>
              <a:t>返回</a:t>
            </a:r>
            <a:endParaRPr lang="zh-CN" altLang="en-US" sz="7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642235"/>
            <a:ext cx="3217314" cy="936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33" name="肘形连接符 32"/>
          <p:cNvCxnSpPr>
            <a:stCxn id="32" idx="3"/>
          </p:cNvCxnSpPr>
          <p:nvPr/>
        </p:nvCxnSpPr>
        <p:spPr>
          <a:xfrm>
            <a:off x="3722370" y="2062480"/>
            <a:ext cx="1637030" cy="611505"/>
          </a:xfrm>
          <a:prstGeom prst="bentConnector3">
            <a:avLst>
              <a:gd name="adj1" fmla="val 118231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 rot="0">
            <a:off x="187325" y="2915285"/>
            <a:ext cx="1522095" cy="384175"/>
            <a:chOff x="1989" y="2744"/>
            <a:chExt cx="2397" cy="605"/>
          </a:xfrm>
        </p:grpSpPr>
        <p:sp>
          <p:nvSpPr>
            <p:cNvPr id="8" name="矩形 7"/>
            <p:cNvSpPr/>
            <p:nvPr/>
          </p:nvSpPr>
          <p:spPr>
            <a:xfrm>
              <a:off x="1989" y="2744"/>
              <a:ext cx="2339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91" y="2744"/>
              <a:ext cx="2336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executor/builder</a:t>
              </a:r>
              <a:r>
                <a:rPr lang="en-US" altLang="zh-CN" sz="600"/>
                <a:t>.go</a:t>
              </a:r>
              <a:endParaRPr lang="zh-CN" altLang="en-US" sz="6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90" y="3011"/>
              <a:ext cx="2396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executorBuilder.build</a:t>
              </a:r>
              <a:r>
                <a:rPr lang="en-US" altLang="zh-CN" sz="700"/>
                <a:t>Projection( )</a:t>
              </a:r>
              <a:endParaRPr lang="en-US" altLang="zh-CN" sz="70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989" y="3038"/>
              <a:ext cx="233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925" y="2902585"/>
            <a:ext cx="1650566" cy="324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grpSp>
        <p:nvGrpSpPr>
          <p:cNvPr id="17" name="组合 16"/>
          <p:cNvGrpSpPr/>
          <p:nvPr/>
        </p:nvGrpSpPr>
        <p:grpSpPr>
          <a:xfrm>
            <a:off x="2023110" y="2102485"/>
            <a:ext cx="481330" cy="1358265"/>
            <a:chOff x="3072" y="924"/>
            <a:chExt cx="758" cy="2324"/>
          </a:xfrm>
        </p:grpSpPr>
        <p:cxnSp>
          <p:nvCxnSpPr>
            <p:cNvPr id="18" name="肘形连接符 17"/>
            <p:cNvCxnSpPr/>
            <p:nvPr/>
          </p:nvCxnSpPr>
          <p:spPr>
            <a:xfrm rot="16200000">
              <a:off x="2256" y="1740"/>
              <a:ext cx="2324" cy="692"/>
            </a:xfrm>
            <a:prstGeom prst="bentConnector2">
              <a:avLst/>
            </a:prstGeom>
            <a:ln w="8890" cmpd="sng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090" y="3248"/>
              <a:ext cx="740" cy="0"/>
            </a:xfrm>
            <a:prstGeom prst="line">
              <a:avLst/>
            </a:prstGeom>
            <a:ln w="8890" cmpd="sng">
              <a:solidFill>
                <a:schemeClr val="accent6">
                  <a:lumMod val="60000"/>
                  <a:lumOff val="40000"/>
                </a:schemeClr>
              </a:solidFill>
              <a:prstDash val="sysDash"/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0" y="3804285"/>
            <a:ext cx="3388235" cy="720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25" name="组合 24"/>
          <p:cNvGrpSpPr/>
          <p:nvPr/>
        </p:nvGrpSpPr>
        <p:grpSpPr>
          <a:xfrm rot="0">
            <a:off x="193675" y="3933190"/>
            <a:ext cx="1332865" cy="384175"/>
            <a:chOff x="1989" y="2744"/>
            <a:chExt cx="2099" cy="605"/>
          </a:xfrm>
        </p:grpSpPr>
        <p:sp>
          <p:nvSpPr>
            <p:cNvPr id="26" name="矩形 25"/>
            <p:cNvSpPr/>
            <p:nvPr/>
          </p:nvSpPr>
          <p:spPr>
            <a:xfrm>
              <a:off x="1989" y="2744"/>
              <a:ext cx="2089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991" y="2744"/>
              <a:ext cx="2087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</a:t>
              </a:r>
              <a:r>
                <a:rPr lang="en-US" altLang="zh-CN" sz="600"/>
                <a:t>projection.go</a:t>
              </a:r>
              <a:endParaRPr lang="zh-CN" altLang="en-US" sz="6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990" y="3011"/>
              <a:ext cx="2088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ProjectionExec.</a:t>
              </a:r>
              <a:r>
                <a:rPr lang="en-US" altLang="zh-CN" sz="700"/>
                <a:t>Next( )</a:t>
              </a:r>
              <a:endParaRPr lang="en-US" altLang="zh-CN" sz="700"/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991" y="3047"/>
              <a:ext cx="20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38" name="直接连接符 37"/>
          <p:cNvCxnSpPr/>
          <p:nvPr/>
        </p:nvCxnSpPr>
        <p:spPr>
          <a:xfrm>
            <a:off x="3196590" y="769620"/>
            <a:ext cx="2717800" cy="0"/>
          </a:xfrm>
          <a:prstGeom prst="line">
            <a:avLst/>
          </a:prstGeom>
          <a:ln w="8890" cap="flat" cmpd="sng" algn="ctr">
            <a:solidFill>
              <a:schemeClr val="accent1"/>
            </a:solidFill>
            <a:prstDash val="dash"/>
            <a:miter lim="800000"/>
            <a:headEnd type="none"/>
            <a:tailEnd type="non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915025" y="780415"/>
            <a:ext cx="0" cy="3070225"/>
          </a:xfrm>
          <a:prstGeom prst="line">
            <a:avLst/>
          </a:prstGeom>
          <a:ln w="8890" cap="flat" cmpd="sng" algn="ctr">
            <a:solidFill>
              <a:schemeClr val="accent1"/>
            </a:solidFill>
            <a:prstDash val="dash"/>
            <a:miter lim="800000"/>
            <a:headEnd type="none"/>
            <a:tailEnd type="non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5461000" y="3859530"/>
            <a:ext cx="455295" cy="0"/>
          </a:xfrm>
          <a:prstGeom prst="straightConnector1">
            <a:avLst/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060315" y="3482340"/>
            <a:ext cx="161544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handleNoDelay( ) {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      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handleNoDelayExecutor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( ){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  <a:sym typeface="+mn-ea"/>
            </a:endParaRPr>
          </a:p>
          <a:p>
            <a:pPr indent="457200"/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next()}</a:t>
            </a:r>
            <a:r>
              <a:rPr lang="en-US" altLang="zh-CN" sz="700">
                <a:latin typeface="Times New Roman Regular" panose="02020503050405090304" charset="0"/>
                <a:cs typeface="Times New Roman Regular" panose="02020503050405090304" charset="0"/>
              </a:rPr>
              <a:t>}</a:t>
            </a:r>
            <a:endParaRPr lang="en-US" altLang="zh-CN" sz="7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4750435"/>
            <a:ext cx="3203013" cy="936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48" name="组合 47"/>
          <p:cNvGrpSpPr/>
          <p:nvPr/>
        </p:nvGrpSpPr>
        <p:grpSpPr>
          <a:xfrm rot="0">
            <a:off x="194945" y="5026660"/>
            <a:ext cx="1479550" cy="384175"/>
            <a:chOff x="1989" y="2744"/>
            <a:chExt cx="2330" cy="605"/>
          </a:xfrm>
        </p:grpSpPr>
        <p:sp>
          <p:nvSpPr>
            <p:cNvPr id="50" name="矩形 49"/>
            <p:cNvSpPr/>
            <p:nvPr/>
          </p:nvSpPr>
          <p:spPr>
            <a:xfrm>
              <a:off x="1989" y="2744"/>
              <a:ext cx="2319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991" y="2744"/>
              <a:ext cx="2317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</a:t>
              </a:r>
              <a:r>
                <a:rPr lang="en-US" altLang="zh-CN" sz="600"/>
                <a:t>projection.go</a:t>
              </a:r>
              <a:endParaRPr lang="zh-CN" altLang="en-US" sz="60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990" y="3011"/>
              <a:ext cx="2318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ProjectionExec.parallelExecute</a:t>
              </a:r>
              <a:r>
                <a:rPr lang="en-US" altLang="zh-CN" sz="700"/>
                <a:t>( )</a:t>
              </a:r>
              <a:endParaRPr lang="en-US" altLang="zh-CN" sz="700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1991" y="3047"/>
              <a:ext cx="232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54" name="肘形连接符 53"/>
          <p:cNvCxnSpPr/>
          <p:nvPr/>
        </p:nvCxnSpPr>
        <p:spPr>
          <a:xfrm>
            <a:off x="4760595" y="4363720"/>
            <a:ext cx="586740" cy="423545"/>
          </a:xfrm>
          <a:prstGeom prst="bentConnector3">
            <a:avLst>
              <a:gd name="adj1" fmla="val 197510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462530" y="5232400"/>
            <a:ext cx="966470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300" y="5845810"/>
            <a:ext cx="2354294" cy="864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58" name="组合 57"/>
          <p:cNvGrpSpPr/>
          <p:nvPr/>
        </p:nvGrpSpPr>
        <p:grpSpPr>
          <a:xfrm rot="0">
            <a:off x="196215" y="6085840"/>
            <a:ext cx="1332865" cy="384175"/>
            <a:chOff x="1989" y="2744"/>
            <a:chExt cx="2099" cy="605"/>
          </a:xfrm>
        </p:grpSpPr>
        <p:sp>
          <p:nvSpPr>
            <p:cNvPr id="59" name="矩形 58"/>
            <p:cNvSpPr/>
            <p:nvPr/>
          </p:nvSpPr>
          <p:spPr>
            <a:xfrm>
              <a:off x="1989" y="2744"/>
              <a:ext cx="2089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991" y="2744"/>
              <a:ext cx="2087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</a:t>
              </a:r>
              <a:r>
                <a:rPr lang="en-US" altLang="zh-CN" sz="600"/>
                <a:t>projection.go</a:t>
              </a:r>
              <a:endParaRPr lang="zh-CN" altLang="en-US" sz="60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990" y="3011"/>
              <a:ext cx="2088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ProjectionExec.</a:t>
              </a:r>
              <a:r>
                <a:rPr lang="en-US" altLang="zh-CN" sz="700"/>
                <a:t>prepare( )</a:t>
              </a:r>
              <a:endParaRPr lang="en-US" altLang="zh-CN" sz="700"/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991" y="3047"/>
              <a:ext cx="20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65" name="肘形连接符 64"/>
          <p:cNvCxnSpPr/>
          <p:nvPr/>
        </p:nvCxnSpPr>
        <p:spPr>
          <a:xfrm>
            <a:off x="3241675" y="5041265"/>
            <a:ext cx="1209040" cy="852805"/>
          </a:xfrm>
          <a:prstGeom prst="bentConnector3">
            <a:avLst>
              <a:gd name="adj1" fmla="val 221165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6" name="图片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8220" y="4968875"/>
            <a:ext cx="1319063" cy="360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485" y="7720330"/>
            <a:ext cx="2759894" cy="1440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1675" y="7720330"/>
            <a:ext cx="3132957" cy="1440000"/>
          </a:xfrm>
          <a:prstGeom prst="rect">
            <a:avLst/>
          </a:prstGeom>
          <a:ln w="12700" cap="flat" cmpd="dbl">
            <a:solidFill>
              <a:schemeClr val="accent1">
                <a:shade val="50000"/>
              </a:schemeClr>
            </a:solidFill>
            <a:prstDash val="solid"/>
          </a:ln>
        </p:spPr>
      </p:pic>
      <p:grpSp>
        <p:nvGrpSpPr>
          <p:cNvPr id="77" name="组合 76"/>
          <p:cNvGrpSpPr/>
          <p:nvPr/>
        </p:nvGrpSpPr>
        <p:grpSpPr>
          <a:xfrm rot="0">
            <a:off x="837565" y="7216775"/>
            <a:ext cx="1479550" cy="384175"/>
            <a:chOff x="1989" y="2744"/>
            <a:chExt cx="2330" cy="605"/>
          </a:xfrm>
        </p:grpSpPr>
        <p:sp>
          <p:nvSpPr>
            <p:cNvPr id="80" name="矩形 79"/>
            <p:cNvSpPr/>
            <p:nvPr/>
          </p:nvSpPr>
          <p:spPr>
            <a:xfrm>
              <a:off x="1989" y="2744"/>
              <a:ext cx="2319" cy="6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991" y="2744"/>
              <a:ext cx="2317" cy="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600"/>
                <a:t>executor/</a:t>
              </a:r>
              <a:r>
                <a:rPr lang="en-US" altLang="zh-CN" sz="600"/>
                <a:t>projection.go</a:t>
              </a:r>
              <a:endParaRPr lang="zh-CN" altLang="en-US" sz="600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990" y="3011"/>
              <a:ext cx="2318" cy="2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r>
                <a:rPr lang="en-US" altLang="zh-CN" sz="700"/>
                <a:t>Projection</a:t>
              </a:r>
              <a:r>
                <a:rPr lang="en-US" altLang="zh-CN" sz="700"/>
                <a:t>InputFetcher.run( )</a:t>
              </a:r>
              <a:endParaRPr lang="en-US" altLang="zh-CN" sz="700"/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1991" y="3047"/>
              <a:ext cx="232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35" y="9406890"/>
            <a:ext cx="1497214" cy="306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280" y="8996045"/>
            <a:ext cx="1699770" cy="342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id="98" name="直接箭头连接符 97"/>
          <p:cNvCxnSpPr/>
          <p:nvPr/>
        </p:nvCxnSpPr>
        <p:spPr>
          <a:xfrm flipH="1">
            <a:off x="197485" y="8408670"/>
            <a:ext cx="477520" cy="961390"/>
          </a:xfrm>
          <a:prstGeom prst="straightConnector1">
            <a:avLst/>
          </a:prstGeom>
          <a:ln w="6350" cmpd="sng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675005" y="8338820"/>
            <a:ext cx="1614805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675005" y="8794750"/>
            <a:ext cx="2230120" cy="17018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8715" y="9451340"/>
            <a:ext cx="1818000" cy="306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105" name="矩形 104"/>
          <p:cNvSpPr/>
          <p:nvPr/>
        </p:nvSpPr>
        <p:spPr>
          <a:xfrm>
            <a:off x="3681095" y="8101330"/>
            <a:ext cx="2113915" cy="9652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6485" y="7820025"/>
            <a:ext cx="1563370" cy="273685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106" name="矩形 105"/>
          <p:cNvSpPr/>
          <p:nvPr/>
        </p:nvSpPr>
        <p:spPr>
          <a:xfrm>
            <a:off x="3872865" y="8321040"/>
            <a:ext cx="2287905" cy="11366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3872865" y="8932545"/>
            <a:ext cx="2287905" cy="11366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29430" y="9046210"/>
            <a:ext cx="2234483" cy="324000"/>
          </a:xfrm>
          <a:prstGeom prst="rect">
            <a:avLst/>
          </a:prstGeom>
          <a:ln w="19050" cmpd="dbl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</p:pic>
      <p:grpSp>
        <p:nvGrpSpPr>
          <p:cNvPr id="112" name="组合 111"/>
          <p:cNvGrpSpPr/>
          <p:nvPr/>
        </p:nvGrpSpPr>
        <p:grpSpPr>
          <a:xfrm>
            <a:off x="3681095" y="7108825"/>
            <a:ext cx="2434590" cy="598170"/>
            <a:chOff x="6407" y="11362"/>
            <a:chExt cx="3834" cy="942"/>
          </a:xfrm>
        </p:grpSpPr>
        <p:grpSp>
          <p:nvGrpSpPr>
            <p:cNvPr id="88" name="组合 87"/>
            <p:cNvGrpSpPr/>
            <p:nvPr/>
          </p:nvGrpSpPr>
          <p:grpSpPr>
            <a:xfrm rot="0">
              <a:off x="6407" y="11532"/>
              <a:ext cx="2330" cy="605"/>
              <a:chOff x="1989" y="2744"/>
              <a:chExt cx="2330" cy="605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1989" y="2744"/>
                <a:ext cx="2319" cy="6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1991" y="2744"/>
                <a:ext cx="2317" cy="26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600"/>
                  <a:t>executor/</a:t>
                </a:r>
                <a:r>
                  <a:rPr lang="en-US" altLang="zh-CN" sz="600"/>
                  <a:t>projection.go</a:t>
                </a:r>
                <a:endParaRPr lang="zh-CN" altLang="en-US" sz="600"/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990" y="3011"/>
                <a:ext cx="2318" cy="26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>
                  <a:lnSpc>
                    <a:spcPct val="110000"/>
                  </a:lnSpc>
                </a:pPr>
                <a:r>
                  <a:rPr lang="en-US" altLang="zh-CN" sz="700"/>
                  <a:t>ProjectionWorker</a:t>
                </a:r>
                <a:r>
                  <a:rPr lang="en-US" altLang="zh-CN" sz="700"/>
                  <a:t>.run( )</a:t>
                </a:r>
                <a:endParaRPr lang="en-US" altLang="zh-CN" sz="70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991" y="3047"/>
                <a:ext cx="232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109" name="乘号 108"/>
            <p:cNvSpPr/>
            <p:nvPr/>
          </p:nvSpPr>
          <p:spPr>
            <a:xfrm>
              <a:off x="8918" y="11620"/>
              <a:ext cx="444" cy="428"/>
            </a:xfrm>
            <a:prstGeom prst="mathMultiply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9247" y="11362"/>
              <a:ext cx="995" cy="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300" b="1">
                  <a:ln w="15875">
                    <a:solidFill>
                      <a:schemeClr val="accent1"/>
                    </a:solidFill>
                  </a:ln>
                  <a:noFill/>
                  <a:effectLst/>
                  <a:sym typeface="+mn-ea"/>
                </a:rPr>
                <a:t>N</a:t>
              </a:r>
              <a:endParaRPr lang="en-US" altLang="zh-CN" sz="3300" b="1">
                <a:ln w="15875">
                  <a:solidFill>
                    <a:schemeClr val="accent1"/>
                  </a:solidFill>
                </a:ln>
                <a:noFill/>
                <a:effectLst/>
              </a:endParaRPr>
            </a:p>
          </p:txBody>
        </p:sp>
      </p:grpSp>
      <p:cxnSp>
        <p:nvCxnSpPr>
          <p:cNvPr id="113" name="肘形连接符 112"/>
          <p:cNvCxnSpPr>
            <a:endCxn id="81" idx="0"/>
          </p:cNvCxnSpPr>
          <p:nvPr/>
        </p:nvCxnSpPr>
        <p:spPr>
          <a:xfrm rot="10800000" flipV="1">
            <a:off x="1574165" y="6470015"/>
            <a:ext cx="865505" cy="746760"/>
          </a:xfrm>
          <a:prstGeom prst="bentConnector2">
            <a:avLst/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4" name="肘形连接符 113"/>
          <p:cNvCxnSpPr>
            <a:endCxn id="90" idx="0"/>
          </p:cNvCxnSpPr>
          <p:nvPr/>
        </p:nvCxnSpPr>
        <p:spPr>
          <a:xfrm rot="5400000" flipV="1">
            <a:off x="3879850" y="6678295"/>
            <a:ext cx="632460" cy="444500"/>
          </a:xfrm>
          <a:prstGeom prst="bentConnector3">
            <a:avLst>
              <a:gd name="adj1" fmla="val 903"/>
            </a:avLst>
          </a:prstGeom>
          <a:ln w="889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107" idx="1"/>
          </p:cNvCxnSpPr>
          <p:nvPr/>
        </p:nvCxnSpPr>
        <p:spPr>
          <a:xfrm flipH="1" flipV="1">
            <a:off x="1898015" y="8046720"/>
            <a:ext cx="1974850" cy="942975"/>
          </a:xfrm>
          <a:prstGeom prst="straightConnector1">
            <a:avLst/>
          </a:prstGeom>
          <a:ln w="7620" cmpd="sng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6" name="肘形连接符 115"/>
          <p:cNvCxnSpPr>
            <a:stCxn id="106" idx="3"/>
          </p:cNvCxnSpPr>
          <p:nvPr/>
        </p:nvCxnSpPr>
        <p:spPr>
          <a:xfrm>
            <a:off x="6160770" y="8378190"/>
            <a:ext cx="542925" cy="1042035"/>
          </a:xfrm>
          <a:prstGeom prst="bentConnector2">
            <a:avLst/>
          </a:prstGeom>
          <a:ln w="6350" cmpd="sng">
            <a:solidFill>
              <a:schemeClr val="bg1">
                <a:lumMod val="6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/>
        </p:nvCxnSpPr>
        <p:spPr>
          <a:xfrm flipH="1" flipV="1">
            <a:off x="2576195" y="8304530"/>
            <a:ext cx="1286510" cy="313690"/>
          </a:xfrm>
          <a:prstGeom prst="straightConnector1">
            <a:avLst/>
          </a:prstGeom>
          <a:ln w="7620" cmpd="sng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endCxn id="105" idx="1"/>
          </p:cNvCxnSpPr>
          <p:nvPr/>
        </p:nvCxnSpPr>
        <p:spPr>
          <a:xfrm flipV="1">
            <a:off x="2641600" y="8149590"/>
            <a:ext cx="1039495" cy="687070"/>
          </a:xfrm>
          <a:prstGeom prst="straightConnector1">
            <a:avLst/>
          </a:prstGeom>
          <a:ln w="7620" cmpd="sng">
            <a:solidFill>
              <a:srgbClr val="7030A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>
            <a:stCxn id="100" idx="3"/>
            <a:endCxn id="106" idx="1"/>
          </p:cNvCxnSpPr>
          <p:nvPr/>
        </p:nvCxnSpPr>
        <p:spPr>
          <a:xfrm flipV="1">
            <a:off x="2905125" y="8378190"/>
            <a:ext cx="967740" cy="501650"/>
          </a:xfrm>
          <a:prstGeom prst="straightConnector1">
            <a:avLst/>
          </a:prstGeom>
          <a:ln w="7620" cmpd="sng">
            <a:solidFill>
              <a:srgbClr val="7030A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tailEnd type="arrow"/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1915</Words>
  <Application>WPS 文字</Application>
  <PresentationFormat>宽屏</PresentationFormat>
  <Paragraphs>202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Arial</vt:lpstr>
      <vt:lpstr>宋体</vt:lpstr>
      <vt:lpstr>Wingdings</vt:lpstr>
      <vt:lpstr>Times New Roman Regular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林旭煊(2022010506)</cp:lastModifiedBy>
  <cp:revision>15</cp:revision>
  <dcterms:created xsi:type="dcterms:W3CDTF">2024-12-23T13:40:31Z</dcterms:created>
  <dcterms:modified xsi:type="dcterms:W3CDTF">2024-12-23T13:40:31Z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2052-6.13.2.8918</vt:lpwstr>
  </property>
  <property fmtid="{D5CDD505-2E9C-101B-9397-08002B2CF9AE}" pid="3" name="ICV">
    <vt:lpwstr>B2AC7333B91336BEC0CF62678A2873FB_41</vt:lpwstr>
  </property>
</Properties>
</file>